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89"/>
    <a:srgbClr val="B1B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AA31C-7D4C-4E71-9C54-C08FF3939B9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4D37E-8B04-452F-812B-F64F57360451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</a:rPr>
            <a:t>Освітня складова</a:t>
          </a:r>
        </a:p>
      </dgm:t>
    </dgm:pt>
    <dgm:pt modelId="{2A5615BF-2D82-4F24-9319-2FA824A99EB6}" type="parTrans" cxnId="{51A10490-0350-4D2C-873D-2F74FF044872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9018C0D0-5D16-4825-9746-5734B64E8F76}" type="sibTrans" cxnId="{51A10490-0350-4D2C-873D-2F74FF044872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EC8E2E87-3084-4496-993C-F1719811524F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</a:rPr>
            <a:t>60 кредитів ЄКТС</a:t>
          </a:r>
        </a:p>
      </dgm:t>
    </dgm:pt>
    <dgm:pt modelId="{B3944005-9E5D-404F-AB7E-6E86EF8AA6E2}" type="parTrans" cxnId="{1C8CFCAE-15F3-488F-920C-B48AD64E20BC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035673EE-5DA6-4227-8E60-E8AE72609CDA}" type="sibTrans" cxnId="{1C8CFCAE-15F3-488F-920C-B48AD64E20BC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EEE1914A-6EF1-4317-9C59-F5B8949D0806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</a:rPr>
            <a:t>Наукова складова</a:t>
          </a:r>
        </a:p>
      </dgm:t>
    </dgm:pt>
    <dgm:pt modelId="{E39078E6-5163-4628-AF82-5094DD674834}" type="parTrans" cxnId="{F72D4310-23CB-41E6-A6E5-EA718A41E63B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21A5B8D9-099F-4755-A810-158C1B25F422}" type="sibTrans" cxnId="{F72D4310-23CB-41E6-A6E5-EA718A41E63B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2EFD3654-0712-46E8-99E8-A8FC3BBF55A1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</a:rPr>
            <a:t>Проведення власного наукового дослідження</a:t>
          </a:r>
        </a:p>
      </dgm:t>
    </dgm:pt>
    <dgm:pt modelId="{41970F4F-09F4-45B3-836D-1AE93C3E88FD}" type="parTrans" cxnId="{20BA0F15-8AAA-42D1-AE7A-2A506A40A2FC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3A2C62EF-91E5-4497-83D7-31BED6996BCE}" type="sibTrans" cxnId="{20BA0F15-8AAA-42D1-AE7A-2A506A40A2FC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FBFFBAD5-3579-4748-A2EC-A5B09E97779B}" type="pres">
      <dgm:prSet presAssocID="{C44AA31C-7D4C-4E71-9C54-C08FF3939B96}" presName="Name0" presStyleCnt="0">
        <dgm:presLayoutVars>
          <dgm:dir/>
          <dgm:animLvl val="lvl"/>
          <dgm:resizeHandles val="exact"/>
        </dgm:presLayoutVars>
      </dgm:prSet>
      <dgm:spPr/>
    </dgm:pt>
    <dgm:pt modelId="{C8A3346A-8A7E-4A3B-B4B2-957C45583C5D}" type="pres">
      <dgm:prSet presAssocID="{EEE1914A-6EF1-4317-9C59-F5B8949D0806}" presName="boxAndChildren" presStyleCnt="0"/>
      <dgm:spPr/>
    </dgm:pt>
    <dgm:pt modelId="{E37CEA4A-DF84-402B-8D18-4B9317E64561}" type="pres">
      <dgm:prSet presAssocID="{EEE1914A-6EF1-4317-9C59-F5B8949D0806}" presName="parentTextBox" presStyleLbl="node1" presStyleIdx="0" presStyleCnt="2"/>
      <dgm:spPr/>
    </dgm:pt>
    <dgm:pt modelId="{64016A0B-37FE-428A-B699-8B9B6EE84AEB}" type="pres">
      <dgm:prSet presAssocID="{EEE1914A-6EF1-4317-9C59-F5B8949D0806}" presName="entireBox" presStyleLbl="node1" presStyleIdx="0" presStyleCnt="2"/>
      <dgm:spPr/>
    </dgm:pt>
    <dgm:pt modelId="{4BB6239A-3D71-40A0-A13E-D1ADFDE3262D}" type="pres">
      <dgm:prSet presAssocID="{EEE1914A-6EF1-4317-9C59-F5B8949D0806}" presName="descendantBox" presStyleCnt="0"/>
      <dgm:spPr/>
    </dgm:pt>
    <dgm:pt modelId="{1721E3BE-2D80-4C30-AF21-3D47EBC6427D}" type="pres">
      <dgm:prSet presAssocID="{2EFD3654-0712-46E8-99E8-A8FC3BBF55A1}" presName="childTextBox" presStyleLbl="fgAccFollowNode1" presStyleIdx="0" presStyleCnt="2">
        <dgm:presLayoutVars>
          <dgm:bulletEnabled val="1"/>
        </dgm:presLayoutVars>
      </dgm:prSet>
      <dgm:spPr/>
    </dgm:pt>
    <dgm:pt modelId="{EF1E29F4-B7BC-4349-A001-67329BA921A4}" type="pres">
      <dgm:prSet presAssocID="{9018C0D0-5D16-4825-9746-5734B64E8F76}" presName="sp" presStyleCnt="0"/>
      <dgm:spPr/>
    </dgm:pt>
    <dgm:pt modelId="{63C70DCA-BB8B-4A22-8CD5-82FBB7CB18D6}" type="pres">
      <dgm:prSet presAssocID="{9974D37E-8B04-452F-812B-F64F57360451}" presName="arrowAndChildren" presStyleCnt="0"/>
      <dgm:spPr/>
    </dgm:pt>
    <dgm:pt modelId="{AA9D1926-23F2-41A9-B238-C93B2EECBE12}" type="pres">
      <dgm:prSet presAssocID="{9974D37E-8B04-452F-812B-F64F57360451}" presName="parentTextArrow" presStyleLbl="node1" presStyleIdx="0" presStyleCnt="2"/>
      <dgm:spPr/>
    </dgm:pt>
    <dgm:pt modelId="{44CB3574-1C2F-4126-9C43-2FE46FD605A3}" type="pres">
      <dgm:prSet presAssocID="{9974D37E-8B04-452F-812B-F64F57360451}" presName="arrow" presStyleLbl="node1" presStyleIdx="1" presStyleCnt="2"/>
      <dgm:spPr/>
    </dgm:pt>
    <dgm:pt modelId="{75EA311B-2F46-4A6B-B4CD-EEAF76F0F2A4}" type="pres">
      <dgm:prSet presAssocID="{9974D37E-8B04-452F-812B-F64F57360451}" presName="descendantArrow" presStyleCnt="0"/>
      <dgm:spPr/>
    </dgm:pt>
    <dgm:pt modelId="{174768C1-9AE7-4B06-A6C0-8F995F2B749C}" type="pres">
      <dgm:prSet presAssocID="{EC8E2E87-3084-4496-993C-F1719811524F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F72D4310-23CB-41E6-A6E5-EA718A41E63B}" srcId="{C44AA31C-7D4C-4E71-9C54-C08FF3939B96}" destId="{EEE1914A-6EF1-4317-9C59-F5B8949D0806}" srcOrd="1" destOrd="0" parTransId="{E39078E6-5163-4628-AF82-5094DD674834}" sibTransId="{21A5B8D9-099F-4755-A810-158C1B25F422}"/>
    <dgm:cxn modelId="{20BA0F15-8AAA-42D1-AE7A-2A506A40A2FC}" srcId="{EEE1914A-6EF1-4317-9C59-F5B8949D0806}" destId="{2EFD3654-0712-46E8-99E8-A8FC3BBF55A1}" srcOrd="0" destOrd="0" parTransId="{41970F4F-09F4-45B3-836D-1AE93C3E88FD}" sibTransId="{3A2C62EF-91E5-4497-83D7-31BED6996BCE}"/>
    <dgm:cxn modelId="{605F7015-CBBB-4261-8EAB-227FB56278BF}" type="presOf" srcId="{2EFD3654-0712-46E8-99E8-A8FC3BBF55A1}" destId="{1721E3BE-2D80-4C30-AF21-3D47EBC6427D}" srcOrd="0" destOrd="0" presId="urn:microsoft.com/office/officeart/2005/8/layout/process4"/>
    <dgm:cxn modelId="{6D93A123-9CE2-4493-8A7B-73A042FD052F}" type="presOf" srcId="{9974D37E-8B04-452F-812B-F64F57360451}" destId="{44CB3574-1C2F-4126-9C43-2FE46FD605A3}" srcOrd="1" destOrd="0" presId="urn:microsoft.com/office/officeart/2005/8/layout/process4"/>
    <dgm:cxn modelId="{30D4BD3B-5134-4DBE-93E6-C9C8A89F2485}" type="presOf" srcId="{C44AA31C-7D4C-4E71-9C54-C08FF3939B96}" destId="{FBFFBAD5-3579-4748-A2EC-A5B09E97779B}" srcOrd="0" destOrd="0" presId="urn:microsoft.com/office/officeart/2005/8/layout/process4"/>
    <dgm:cxn modelId="{D252F162-B23F-4E67-B25F-835EEDDB6550}" type="presOf" srcId="{EEE1914A-6EF1-4317-9C59-F5B8949D0806}" destId="{64016A0B-37FE-428A-B699-8B9B6EE84AEB}" srcOrd="1" destOrd="0" presId="urn:microsoft.com/office/officeart/2005/8/layout/process4"/>
    <dgm:cxn modelId="{6A914950-07D8-4377-B9BC-FDD0296E3026}" type="presOf" srcId="{EEE1914A-6EF1-4317-9C59-F5B8949D0806}" destId="{E37CEA4A-DF84-402B-8D18-4B9317E64561}" srcOrd="0" destOrd="0" presId="urn:microsoft.com/office/officeart/2005/8/layout/process4"/>
    <dgm:cxn modelId="{51A10490-0350-4D2C-873D-2F74FF044872}" srcId="{C44AA31C-7D4C-4E71-9C54-C08FF3939B96}" destId="{9974D37E-8B04-452F-812B-F64F57360451}" srcOrd="0" destOrd="0" parTransId="{2A5615BF-2D82-4F24-9319-2FA824A99EB6}" sibTransId="{9018C0D0-5D16-4825-9746-5734B64E8F76}"/>
    <dgm:cxn modelId="{1C8CFCAE-15F3-488F-920C-B48AD64E20BC}" srcId="{9974D37E-8B04-452F-812B-F64F57360451}" destId="{EC8E2E87-3084-4496-993C-F1719811524F}" srcOrd="0" destOrd="0" parTransId="{B3944005-9E5D-404F-AB7E-6E86EF8AA6E2}" sibTransId="{035673EE-5DA6-4227-8E60-E8AE72609CDA}"/>
    <dgm:cxn modelId="{F2B600EA-596D-4A21-8EA5-FBE5BC2A9F88}" type="presOf" srcId="{EC8E2E87-3084-4496-993C-F1719811524F}" destId="{174768C1-9AE7-4B06-A6C0-8F995F2B749C}" srcOrd="0" destOrd="0" presId="urn:microsoft.com/office/officeart/2005/8/layout/process4"/>
    <dgm:cxn modelId="{AF75BFF5-27AF-4FAF-832D-C7559CF74DA6}" type="presOf" srcId="{9974D37E-8B04-452F-812B-F64F57360451}" destId="{AA9D1926-23F2-41A9-B238-C93B2EECBE12}" srcOrd="0" destOrd="0" presId="urn:microsoft.com/office/officeart/2005/8/layout/process4"/>
    <dgm:cxn modelId="{5A3B31EB-991F-4548-B477-7E101F85D7A4}" type="presParOf" srcId="{FBFFBAD5-3579-4748-A2EC-A5B09E97779B}" destId="{C8A3346A-8A7E-4A3B-B4B2-957C45583C5D}" srcOrd="0" destOrd="0" presId="urn:microsoft.com/office/officeart/2005/8/layout/process4"/>
    <dgm:cxn modelId="{1462B5FB-D820-47C2-81FE-59D978BFE4A5}" type="presParOf" srcId="{C8A3346A-8A7E-4A3B-B4B2-957C45583C5D}" destId="{E37CEA4A-DF84-402B-8D18-4B9317E64561}" srcOrd="0" destOrd="0" presId="urn:microsoft.com/office/officeart/2005/8/layout/process4"/>
    <dgm:cxn modelId="{5D3A9E18-A7AE-4AB4-94A6-3F300C3DB10B}" type="presParOf" srcId="{C8A3346A-8A7E-4A3B-B4B2-957C45583C5D}" destId="{64016A0B-37FE-428A-B699-8B9B6EE84AEB}" srcOrd="1" destOrd="0" presId="urn:microsoft.com/office/officeart/2005/8/layout/process4"/>
    <dgm:cxn modelId="{EDFF19AF-326E-4C3F-A77B-B1216CA2B503}" type="presParOf" srcId="{C8A3346A-8A7E-4A3B-B4B2-957C45583C5D}" destId="{4BB6239A-3D71-40A0-A13E-D1ADFDE3262D}" srcOrd="2" destOrd="0" presId="urn:microsoft.com/office/officeart/2005/8/layout/process4"/>
    <dgm:cxn modelId="{2D60385A-5565-4551-90FE-0C6EDE2EE1E4}" type="presParOf" srcId="{4BB6239A-3D71-40A0-A13E-D1ADFDE3262D}" destId="{1721E3BE-2D80-4C30-AF21-3D47EBC6427D}" srcOrd="0" destOrd="0" presId="urn:microsoft.com/office/officeart/2005/8/layout/process4"/>
    <dgm:cxn modelId="{2D533F77-A74E-4EEB-A6A9-1B144F635B2B}" type="presParOf" srcId="{FBFFBAD5-3579-4748-A2EC-A5B09E97779B}" destId="{EF1E29F4-B7BC-4349-A001-67329BA921A4}" srcOrd="1" destOrd="0" presId="urn:microsoft.com/office/officeart/2005/8/layout/process4"/>
    <dgm:cxn modelId="{940BBD44-1EB2-496A-842C-E339DD2CD739}" type="presParOf" srcId="{FBFFBAD5-3579-4748-A2EC-A5B09E97779B}" destId="{63C70DCA-BB8B-4A22-8CD5-82FBB7CB18D6}" srcOrd="2" destOrd="0" presId="urn:microsoft.com/office/officeart/2005/8/layout/process4"/>
    <dgm:cxn modelId="{1F55A127-D605-4658-89A9-B114B9BE614C}" type="presParOf" srcId="{63C70DCA-BB8B-4A22-8CD5-82FBB7CB18D6}" destId="{AA9D1926-23F2-41A9-B238-C93B2EECBE12}" srcOrd="0" destOrd="0" presId="urn:microsoft.com/office/officeart/2005/8/layout/process4"/>
    <dgm:cxn modelId="{AA5144A9-6C85-4AAC-9737-EFFFE6DBAA5F}" type="presParOf" srcId="{63C70DCA-BB8B-4A22-8CD5-82FBB7CB18D6}" destId="{44CB3574-1C2F-4126-9C43-2FE46FD605A3}" srcOrd="1" destOrd="0" presId="urn:microsoft.com/office/officeart/2005/8/layout/process4"/>
    <dgm:cxn modelId="{B0496CF8-A3F6-4534-BF3C-F9DB3CD5639A}" type="presParOf" srcId="{63C70DCA-BB8B-4A22-8CD5-82FBB7CB18D6}" destId="{75EA311B-2F46-4A6B-B4CD-EEAF76F0F2A4}" srcOrd="2" destOrd="0" presId="urn:microsoft.com/office/officeart/2005/8/layout/process4"/>
    <dgm:cxn modelId="{F3747B59-EB8F-4188-9C6A-CFF7BEF8026F}" type="presParOf" srcId="{75EA311B-2F46-4A6B-B4CD-EEAF76F0F2A4}" destId="{174768C1-9AE7-4B06-A6C0-8F995F2B74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48B06-4608-448C-A07F-CD363411517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C23756-D29C-4A5E-87C5-36E42A094EF9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noProof="0" dirty="0">
              <a:latin typeface="Bahnschrift Light" panose="020B0502040204020203" pitchFamily="34" charset="0"/>
            </a:rPr>
            <a:t>Академічна довідка</a:t>
          </a:r>
        </a:p>
      </dgm:t>
    </dgm:pt>
    <dgm:pt modelId="{BE421F52-265D-4BFC-9818-FC9ED4631F48}" type="parTrans" cxnId="{00D79181-4C48-4B38-9E81-3F4CC477FB10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42D81B71-EA61-4ECC-9C42-F2FF4FBDC4F6}" type="sibTrans" cxnId="{00D79181-4C48-4B38-9E81-3F4CC477FB10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FF4AF453-5459-43E7-A6C4-5BDA51E3EF9B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noProof="0" dirty="0">
              <a:latin typeface="Bahnschrift Light" panose="020B0502040204020203" pitchFamily="34" charset="0"/>
            </a:rPr>
            <a:t>Висновок Університету про наукову новизну, теоретичне та практичне значення </a:t>
          </a:r>
        </a:p>
      </dgm:t>
    </dgm:pt>
    <dgm:pt modelId="{954FF889-3734-4686-8A02-E2961666309C}" type="parTrans" cxnId="{36DDE44C-7AD7-4C50-9F13-092D40C050A1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1986C7DF-C2BC-4093-B3DE-90699186AEE6}" type="sibTrans" cxnId="{36DDE44C-7AD7-4C50-9F13-092D40C050A1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386BD936-02D2-4F82-A0DA-190220EC95ED}">
      <dgm:prSet phldrT="[Текст]" custT="1"/>
      <dgm:spPr/>
      <dgm:t>
        <a:bodyPr/>
        <a:lstStyle/>
        <a:p>
          <a:r>
            <a:rPr lang="uk-UA" sz="14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noProof="0" dirty="0">
              <a:latin typeface="Bahnschrift Light" panose="020B0502040204020203" pitchFamily="34" charset="0"/>
            </a:rPr>
            <a:t>Захист дисертації на разовій спеціалізованій вченій раді </a:t>
          </a:r>
        </a:p>
      </dgm:t>
    </dgm:pt>
    <dgm:pt modelId="{434F3075-55CC-4A79-A03E-EED26C743B15}" type="parTrans" cxnId="{18E82643-C821-4173-B3E7-4792BD66D6FF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C4827C60-B4D5-492E-BE67-61352C0C47BD}" type="sibTrans" cxnId="{18E82643-C821-4173-B3E7-4792BD66D6FF}">
      <dgm:prSet/>
      <dgm:spPr/>
      <dgm:t>
        <a:bodyPr/>
        <a:lstStyle/>
        <a:p>
          <a:endParaRPr lang="uk-UA" sz="1400" noProof="0" dirty="0">
            <a:latin typeface="Bahnschrift Light" panose="020B0502040204020203" pitchFamily="34" charset="0"/>
          </a:endParaRPr>
        </a:p>
      </dgm:t>
    </dgm:pt>
    <dgm:pt modelId="{059721CF-2959-48B8-A41D-3D121E494D2E}" type="pres">
      <dgm:prSet presAssocID="{67348B06-4608-448C-A07F-CD3634115175}" presName="Name0" presStyleCnt="0">
        <dgm:presLayoutVars>
          <dgm:dir/>
          <dgm:resizeHandles val="exact"/>
        </dgm:presLayoutVars>
      </dgm:prSet>
      <dgm:spPr/>
    </dgm:pt>
    <dgm:pt modelId="{EFA205B7-FD46-409F-913E-94EF34F2A6CE}" type="pres">
      <dgm:prSet presAssocID="{ABC23756-D29C-4A5E-87C5-36E42A094EF9}" presName="node" presStyleLbl="node1" presStyleIdx="0" presStyleCnt="3">
        <dgm:presLayoutVars>
          <dgm:bulletEnabled val="1"/>
        </dgm:presLayoutVars>
      </dgm:prSet>
      <dgm:spPr/>
    </dgm:pt>
    <dgm:pt modelId="{7EE27A1D-F6DA-4083-A51F-0BB9F7C03BFD}" type="pres">
      <dgm:prSet presAssocID="{42D81B71-EA61-4ECC-9C42-F2FF4FBDC4F6}" presName="sibTrans" presStyleCnt="0"/>
      <dgm:spPr/>
    </dgm:pt>
    <dgm:pt modelId="{2B8F9749-2E4C-4DB7-83D1-ED87613CD1B4}" type="pres">
      <dgm:prSet presAssocID="{FF4AF453-5459-43E7-A6C4-5BDA51E3EF9B}" presName="node" presStyleLbl="node1" presStyleIdx="1" presStyleCnt="3">
        <dgm:presLayoutVars>
          <dgm:bulletEnabled val="1"/>
        </dgm:presLayoutVars>
      </dgm:prSet>
      <dgm:spPr/>
    </dgm:pt>
    <dgm:pt modelId="{B1B7BCE6-C9F4-40EC-A1F7-8E94812D8D82}" type="pres">
      <dgm:prSet presAssocID="{1986C7DF-C2BC-4093-B3DE-90699186AEE6}" presName="sibTrans" presStyleCnt="0"/>
      <dgm:spPr/>
    </dgm:pt>
    <dgm:pt modelId="{645B4805-0C2C-4D78-BEC6-EC3DF07B7ACA}" type="pres">
      <dgm:prSet presAssocID="{386BD936-02D2-4F82-A0DA-190220EC9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04A3E11-91D1-4BF3-9382-C2AE224E4245}" type="presOf" srcId="{386BD936-02D2-4F82-A0DA-190220EC95ED}" destId="{645B4805-0C2C-4D78-BEC6-EC3DF07B7ACA}" srcOrd="0" destOrd="0" presId="urn:microsoft.com/office/officeart/2005/8/layout/hList6"/>
    <dgm:cxn modelId="{57483162-D1CD-4914-A9A4-39E1C537BDA3}" type="presOf" srcId="{FF4AF453-5459-43E7-A6C4-5BDA51E3EF9B}" destId="{2B8F9749-2E4C-4DB7-83D1-ED87613CD1B4}" srcOrd="0" destOrd="0" presId="urn:microsoft.com/office/officeart/2005/8/layout/hList6"/>
    <dgm:cxn modelId="{18E82643-C821-4173-B3E7-4792BD66D6FF}" srcId="{67348B06-4608-448C-A07F-CD3634115175}" destId="{386BD936-02D2-4F82-A0DA-190220EC95ED}" srcOrd="2" destOrd="0" parTransId="{434F3075-55CC-4A79-A03E-EED26C743B15}" sibTransId="{C4827C60-B4D5-492E-BE67-61352C0C47BD}"/>
    <dgm:cxn modelId="{36DDE44C-7AD7-4C50-9F13-092D40C050A1}" srcId="{67348B06-4608-448C-A07F-CD3634115175}" destId="{FF4AF453-5459-43E7-A6C4-5BDA51E3EF9B}" srcOrd="1" destOrd="0" parTransId="{954FF889-3734-4686-8A02-E2961666309C}" sibTransId="{1986C7DF-C2BC-4093-B3DE-90699186AEE6}"/>
    <dgm:cxn modelId="{00D79181-4C48-4B38-9E81-3F4CC477FB10}" srcId="{67348B06-4608-448C-A07F-CD3634115175}" destId="{ABC23756-D29C-4A5E-87C5-36E42A094EF9}" srcOrd="0" destOrd="0" parTransId="{BE421F52-265D-4BFC-9818-FC9ED4631F48}" sibTransId="{42D81B71-EA61-4ECC-9C42-F2FF4FBDC4F6}"/>
    <dgm:cxn modelId="{374803DE-0DE8-4FFE-B525-0D52DA15D9FD}" type="presOf" srcId="{ABC23756-D29C-4A5E-87C5-36E42A094EF9}" destId="{EFA205B7-FD46-409F-913E-94EF34F2A6CE}" srcOrd="0" destOrd="0" presId="urn:microsoft.com/office/officeart/2005/8/layout/hList6"/>
    <dgm:cxn modelId="{0EF59EEB-71D4-4279-A34B-C043A4582874}" type="presOf" srcId="{67348B06-4608-448C-A07F-CD3634115175}" destId="{059721CF-2959-48B8-A41D-3D121E494D2E}" srcOrd="0" destOrd="0" presId="urn:microsoft.com/office/officeart/2005/8/layout/hList6"/>
    <dgm:cxn modelId="{418BB510-1FAD-499F-909F-18976B47AE68}" type="presParOf" srcId="{059721CF-2959-48B8-A41D-3D121E494D2E}" destId="{EFA205B7-FD46-409F-913E-94EF34F2A6CE}" srcOrd="0" destOrd="0" presId="urn:microsoft.com/office/officeart/2005/8/layout/hList6"/>
    <dgm:cxn modelId="{811BA47D-B552-4A7D-B7DB-24E7455BE2B7}" type="presParOf" srcId="{059721CF-2959-48B8-A41D-3D121E494D2E}" destId="{7EE27A1D-F6DA-4083-A51F-0BB9F7C03BFD}" srcOrd="1" destOrd="0" presId="urn:microsoft.com/office/officeart/2005/8/layout/hList6"/>
    <dgm:cxn modelId="{AEEE8D1B-C00D-437B-83CC-AF8CD6165B35}" type="presParOf" srcId="{059721CF-2959-48B8-A41D-3D121E494D2E}" destId="{2B8F9749-2E4C-4DB7-83D1-ED87613CD1B4}" srcOrd="2" destOrd="0" presId="urn:microsoft.com/office/officeart/2005/8/layout/hList6"/>
    <dgm:cxn modelId="{443F7D7B-42AC-4F77-B531-E58B40456DC8}" type="presParOf" srcId="{059721CF-2959-48B8-A41D-3D121E494D2E}" destId="{B1B7BCE6-C9F4-40EC-A1F7-8E94812D8D82}" srcOrd="3" destOrd="0" presId="urn:microsoft.com/office/officeart/2005/8/layout/hList6"/>
    <dgm:cxn modelId="{B1BAF723-1264-4757-BF54-88E595A229A7}" type="presParOf" srcId="{059721CF-2959-48B8-A41D-3D121E494D2E}" destId="{645B4805-0C2C-4D78-BEC6-EC3DF07B7AC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EE913-3D12-4123-A078-F8ECB32B2B23}" type="doc">
      <dgm:prSet loTypeId="urn:microsoft.com/office/officeart/2005/8/layout/cycle4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7B95DC-6B60-4F01-A176-82D32BEF74BE}">
      <dgm:prSet phldrT="[Текст]"/>
      <dgm:spPr/>
      <dgm:t>
        <a:bodyPr/>
        <a:lstStyle/>
        <a:p>
          <a:r>
            <a:rPr lang="uk-UA" noProof="0" dirty="0">
              <a:latin typeface="Bahnschrift Light" panose="020B0502040204020203" pitchFamily="34" charset="0"/>
            </a:rPr>
            <a:t>І рік</a:t>
          </a:r>
        </a:p>
      </dgm:t>
    </dgm:pt>
    <dgm:pt modelId="{EDF6106F-6847-4C47-8150-0483B3D29933}" type="parTrans" cxnId="{99EA2BC3-E5A1-4E8D-99B3-616AEF1E7118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964CE8DF-95F8-4949-92F2-9C46B3B46221}" type="sibTrans" cxnId="{99EA2BC3-E5A1-4E8D-99B3-616AEF1E7118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3BE0F951-04F2-4D9D-8581-8669F73933BC}">
      <dgm:prSet phldrT="[Текст]" custT="1"/>
      <dgm:spPr/>
      <dgm:t>
        <a:bodyPr/>
        <a:lstStyle/>
        <a:p>
          <a:r>
            <a:rPr lang="uk-UA" sz="1200" noProof="0" dirty="0">
              <a:latin typeface="Bahnschrift Light" panose="020B0502040204020203" pitchFamily="34" charset="0"/>
            </a:rPr>
            <a:t>22,5 кредитів</a:t>
          </a:r>
        </a:p>
      </dgm:t>
    </dgm:pt>
    <dgm:pt modelId="{95F7064E-618A-417F-B688-BDB8EDA45CA4}" type="parTrans" cxnId="{8A3623D1-FA58-4391-BA0E-1562BB3EBC17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82D8A4E4-F5E0-4417-90C5-884FED83D9C1}" type="sibTrans" cxnId="{8A3623D1-FA58-4391-BA0E-1562BB3EBC17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8BB54C69-3D59-4914-847F-4224283F65A4}">
      <dgm:prSet phldrT="[Текст]"/>
      <dgm:spPr/>
      <dgm:t>
        <a:bodyPr/>
        <a:lstStyle/>
        <a:p>
          <a:r>
            <a:rPr lang="uk-UA" noProof="0" dirty="0">
              <a:latin typeface="Bahnschrift Light" panose="020B0502040204020203" pitchFamily="34" charset="0"/>
            </a:rPr>
            <a:t>ІІ рік</a:t>
          </a:r>
        </a:p>
      </dgm:t>
    </dgm:pt>
    <dgm:pt modelId="{E377354D-63B0-4A97-9412-419116AD2D82}" type="parTrans" cxnId="{38CEF655-219C-496D-8D22-1F7601767F49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31F26EBC-91F2-4C9D-99BF-F028A7A5A26C}" type="sibTrans" cxnId="{38CEF655-219C-496D-8D22-1F7601767F49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A7BC17EA-D7CF-4842-B929-F42E71C52FA6}">
      <dgm:prSet phldrT="[Текст]" custT="1"/>
      <dgm:spPr/>
      <dgm:t>
        <a:bodyPr/>
        <a:lstStyle/>
        <a:p>
          <a:r>
            <a:rPr lang="uk-UA" sz="1050" noProof="0" dirty="0">
              <a:latin typeface="Bahnschrift Light" panose="020B0502040204020203" pitchFamily="34" charset="0"/>
            </a:rPr>
            <a:t>22,5 кредитів</a:t>
          </a:r>
        </a:p>
      </dgm:t>
    </dgm:pt>
    <dgm:pt modelId="{9643972D-1A85-426E-AB8A-F211C6918FBB}" type="parTrans" cxnId="{AC72D08D-B1F5-457D-9257-B8F7E0820938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4B1D71BB-D048-4E83-9B4D-29E001D468BE}" type="sibTrans" cxnId="{AC72D08D-B1F5-457D-9257-B8F7E0820938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65CAE556-4C2F-4F60-B484-B45DBCCA8978}">
      <dgm:prSet phldrT="[Текст]"/>
      <dgm:spPr/>
      <dgm:t>
        <a:bodyPr/>
        <a:lstStyle/>
        <a:p>
          <a:r>
            <a:rPr lang="uk-UA" noProof="0" dirty="0">
              <a:latin typeface="Bahnschrift Light" panose="020B0502040204020203" pitchFamily="34" charset="0"/>
            </a:rPr>
            <a:t>ІІІ рік</a:t>
          </a:r>
        </a:p>
      </dgm:t>
    </dgm:pt>
    <dgm:pt modelId="{D27F02E0-0AF7-4936-AB1A-A1F597ADA5E9}" type="parTrans" cxnId="{602E5275-C612-4A88-BB76-9518D6FEB6BC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C28D4DFF-5E01-43A0-9E61-5DA54BDFABA7}" type="sibTrans" cxnId="{602E5275-C612-4A88-BB76-9518D6FEB6BC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9CDA9E0A-6C71-47EF-AA94-9AA59C3AB81E}">
      <dgm:prSet phldrT="[Текст]" custT="1"/>
      <dgm:spPr/>
      <dgm:t>
        <a:bodyPr/>
        <a:lstStyle/>
        <a:p>
          <a:r>
            <a:rPr lang="uk-UA" sz="1200" noProof="0" dirty="0">
              <a:latin typeface="Bahnschrift Light" panose="020B0502040204020203" pitchFamily="34" charset="0"/>
            </a:rPr>
            <a:t>Наукове дослідження</a:t>
          </a:r>
        </a:p>
      </dgm:t>
    </dgm:pt>
    <dgm:pt modelId="{A313FAC0-C40A-4A5F-8308-A283A80BBA9E}" type="parTrans" cxnId="{7196B269-73F0-4B05-9F46-206FAA288B59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9315004F-DB54-467F-8F33-BA4BEC4152F0}" type="sibTrans" cxnId="{7196B269-73F0-4B05-9F46-206FAA288B59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DF3BB522-D43B-40B7-AD46-C3DA55F62DF5}">
      <dgm:prSet phldrT="[Текст]"/>
      <dgm:spPr/>
      <dgm:t>
        <a:bodyPr/>
        <a:lstStyle/>
        <a:p>
          <a:r>
            <a:rPr lang="en-US" noProof="0" dirty="0">
              <a:latin typeface="Bahnschrift Light" panose="020B0502040204020203" pitchFamily="34" charset="0"/>
            </a:rPr>
            <a:t>IV</a:t>
          </a:r>
          <a:r>
            <a:rPr lang="uk-UA" noProof="0" dirty="0">
              <a:latin typeface="Bahnschrift Light" panose="020B0502040204020203" pitchFamily="34" charset="0"/>
            </a:rPr>
            <a:t> рік</a:t>
          </a:r>
        </a:p>
      </dgm:t>
    </dgm:pt>
    <dgm:pt modelId="{C1ECEE8B-1D28-40D4-B002-ED6884296DCD}" type="parTrans" cxnId="{D570DC13-1B01-4827-ADAB-8ABE802C1E0E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60A044C2-48B6-42F8-8C42-6A750673E7F8}" type="sibTrans" cxnId="{D570DC13-1B01-4827-ADAB-8ABE802C1E0E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37D71438-78AE-400A-92F4-D891DF50FDE1}">
      <dgm:prSet phldrT="[Текст]" custT="1"/>
      <dgm:spPr/>
      <dgm:t>
        <a:bodyPr/>
        <a:lstStyle/>
        <a:p>
          <a:r>
            <a:rPr lang="uk-UA" sz="1200" noProof="0" dirty="0">
              <a:latin typeface="Bahnschrift Light" panose="020B0502040204020203" pitchFamily="34" charset="0"/>
            </a:rPr>
            <a:t>Завершення наукового дослідження</a:t>
          </a:r>
        </a:p>
      </dgm:t>
    </dgm:pt>
    <dgm:pt modelId="{8474727B-50DE-47C3-9E06-4D5FE1455532}" type="parTrans" cxnId="{C184D728-3B63-4D30-A6B5-B7EA3FD00DA5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9648B4BB-949D-43B9-9D80-0B510DC999BA}" type="sibTrans" cxnId="{C184D728-3B63-4D30-A6B5-B7EA3FD00DA5}">
      <dgm:prSet/>
      <dgm:spPr/>
      <dgm:t>
        <a:bodyPr/>
        <a:lstStyle/>
        <a:p>
          <a:endParaRPr lang="uk-UA" noProof="0" dirty="0">
            <a:latin typeface="Bahnschrift Light" panose="020B0502040204020203" pitchFamily="34" charset="0"/>
          </a:endParaRPr>
        </a:p>
      </dgm:t>
    </dgm:pt>
    <dgm:pt modelId="{93CA5E08-8274-47B7-B2E6-725224963C0B}">
      <dgm:prSet phldrT="[Текст]" custT="1"/>
      <dgm:spPr/>
      <dgm:t>
        <a:bodyPr/>
        <a:lstStyle/>
        <a:p>
          <a:r>
            <a:rPr lang="uk-UA" sz="1200" noProof="0" dirty="0">
              <a:latin typeface="Bahnschrift Light" panose="020B0502040204020203" pitchFamily="34" charset="0"/>
            </a:rPr>
            <a:t>Наукове дослідження</a:t>
          </a:r>
        </a:p>
      </dgm:t>
    </dgm:pt>
    <dgm:pt modelId="{ADB3EEF6-EA70-450A-8B36-AD46C7C552B8}" type="parTrans" cxnId="{C36EE102-9A88-49FA-AA5C-91696CEBEA9F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EE933AB-94EF-4035-9109-7CDFF61D614C}" type="sibTrans" cxnId="{C36EE102-9A88-49FA-AA5C-91696CEBEA9F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678E5EE7-197F-4836-BBFB-F48D1786E86D}">
      <dgm:prSet phldrT="[Текст]" custT="1"/>
      <dgm:spPr/>
      <dgm:t>
        <a:bodyPr/>
        <a:lstStyle/>
        <a:p>
          <a:r>
            <a:rPr lang="uk-UA" sz="1050" noProof="0" dirty="0">
              <a:latin typeface="Bahnschrift Light" panose="020B0502040204020203" pitchFamily="34" charset="0"/>
            </a:rPr>
            <a:t>Педагогічна практика (15 кредитів)</a:t>
          </a:r>
        </a:p>
      </dgm:t>
    </dgm:pt>
    <dgm:pt modelId="{F5E8E35F-7BA9-4794-9822-FBD7BDC6FC50}" type="parTrans" cxnId="{8AC086A8-EC3F-4638-BF24-0F027171B74C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3336358D-285F-47AA-8A39-8D39E2F7C8BE}" type="sibTrans" cxnId="{8AC086A8-EC3F-4638-BF24-0F027171B74C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A176213-78C7-4BCA-9AED-822E9D8849AB}">
      <dgm:prSet phldrT="[Текст]" custT="1"/>
      <dgm:spPr/>
      <dgm:t>
        <a:bodyPr/>
        <a:lstStyle/>
        <a:p>
          <a:r>
            <a:rPr lang="uk-UA" sz="1050" noProof="0" dirty="0">
              <a:latin typeface="Bahnschrift Light" panose="020B0502040204020203" pitchFamily="34" charset="0"/>
            </a:rPr>
            <a:t>Наукове дослідження</a:t>
          </a:r>
        </a:p>
      </dgm:t>
    </dgm:pt>
    <dgm:pt modelId="{573DD08C-BD96-4642-BEA1-8CE8A23ABB07}" type="parTrans" cxnId="{F2C1581B-E47F-4D14-891B-84942F4BCF97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B8D5FFC1-A452-4019-BE64-CFE31B3AD3C9}" type="sibTrans" cxnId="{F2C1581B-E47F-4D14-891B-84942F4BCF97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8DB0CA32-3CC5-4E0D-93F8-32DED87E8C6C}">
      <dgm:prSet phldrT="[Текст]" custT="1"/>
      <dgm:spPr/>
      <dgm:t>
        <a:bodyPr/>
        <a:lstStyle/>
        <a:p>
          <a:r>
            <a:rPr lang="uk-UA" sz="1200" noProof="0" dirty="0">
              <a:latin typeface="Bahnschrift Light" panose="020B0502040204020203" pitchFamily="34" charset="0"/>
            </a:rPr>
            <a:t>Підсумкова атестація</a:t>
          </a:r>
        </a:p>
      </dgm:t>
    </dgm:pt>
    <dgm:pt modelId="{14BF1148-3C83-4C0C-9B70-6FEA54DDF3E3}" type="parTrans" cxnId="{66E65253-5624-4177-9277-BE16BEC89795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9C94F9A4-0FAE-4BE7-BEB8-97A42ACBBCF1}" type="sibTrans" cxnId="{66E65253-5624-4177-9277-BE16BEC89795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03F9E6E-22DB-4D8A-AE3B-6342000086AC}" type="pres">
      <dgm:prSet presAssocID="{7BCEE913-3D12-4123-A078-F8ECB32B2B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168A952-8444-4EB7-A74D-17F459818621}" type="pres">
      <dgm:prSet presAssocID="{7BCEE913-3D12-4123-A078-F8ECB32B2B23}" presName="children" presStyleCnt="0"/>
      <dgm:spPr/>
    </dgm:pt>
    <dgm:pt modelId="{C5B742C0-45D0-4105-A74A-114FEA18B954}" type="pres">
      <dgm:prSet presAssocID="{7BCEE913-3D12-4123-A078-F8ECB32B2B23}" presName="child1group" presStyleCnt="0"/>
      <dgm:spPr/>
    </dgm:pt>
    <dgm:pt modelId="{C4AF5369-2F82-49BD-8E05-05B1AED32B64}" type="pres">
      <dgm:prSet presAssocID="{7BCEE913-3D12-4123-A078-F8ECB32B2B23}" presName="child1" presStyleLbl="bgAcc1" presStyleIdx="0" presStyleCnt="4"/>
      <dgm:spPr/>
    </dgm:pt>
    <dgm:pt modelId="{DB0BF580-1423-4353-AF04-886FB45716BD}" type="pres">
      <dgm:prSet presAssocID="{7BCEE913-3D12-4123-A078-F8ECB32B2B23}" presName="child1Text" presStyleLbl="bgAcc1" presStyleIdx="0" presStyleCnt="4">
        <dgm:presLayoutVars>
          <dgm:bulletEnabled val="1"/>
        </dgm:presLayoutVars>
      </dgm:prSet>
      <dgm:spPr/>
    </dgm:pt>
    <dgm:pt modelId="{05200C16-2B98-407D-B204-472B5C7C0A10}" type="pres">
      <dgm:prSet presAssocID="{7BCEE913-3D12-4123-A078-F8ECB32B2B23}" presName="child2group" presStyleCnt="0"/>
      <dgm:spPr/>
    </dgm:pt>
    <dgm:pt modelId="{27A372C6-AA00-462B-BD22-46B16A58A7FF}" type="pres">
      <dgm:prSet presAssocID="{7BCEE913-3D12-4123-A078-F8ECB32B2B23}" presName="child2" presStyleLbl="bgAcc1" presStyleIdx="1" presStyleCnt="4"/>
      <dgm:spPr/>
    </dgm:pt>
    <dgm:pt modelId="{1D711CDA-161E-4295-A148-12F84CC7898F}" type="pres">
      <dgm:prSet presAssocID="{7BCEE913-3D12-4123-A078-F8ECB32B2B23}" presName="child2Text" presStyleLbl="bgAcc1" presStyleIdx="1" presStyleCnt="4">
        <dgm:presLayoutVars>
          <dgm:bulletEnabled val="1"/>
        </dgm:presLayoutVars>
      </dgm:prSet>
      <dgm:spPr/>
    </dgm:pt>
    <dgm:pt modelId="{CCE33A50-11D9-4220-8B98-473D5BDE1A0A}" type="pres">
      <dgm:prSet presAssocID="{7BCEE913-3D12-4123-A078-F8ECB32B2B23}" presName="child3group" presStyleCnt="0"/>
      <dgm:spPr/>
    </dgm:pt>
    <dgm:pt modelId="{997C4EB6-1254-4A26-AD42-6D8245CBD1C4}" type="pres">
      <dgm:prSet presAssocID="{7BCEE913-3D12-4123-A078-F8ECB32B2B23}" presName="child3" presStyleLbl="bgAcc1" presStyleIdx="2" presStyleCnt="4"/>
      <dgm:spPr/>
    </dgm:pt>
    <dgm:pt modelId="{D1092EFA-42D4-47DE-BC27-2F1DCE189033}" type="pres">
      <dgm:prSet presAssocID="{7BCEE913-3D12-4123-A078-F8ECB32B2B23}" presName="child3Text" presStyleLbl="bgAcc1" presStyleIdx="2" presStyleCnt="4">
        <dgm:presLayoutVars>
          <dgm:bulletEnabled val="1"/>
        </dgm:presLayoutVars>
      </dgm:prSet>
      <dgm:spPr/>
    </dgm:pt>
    <dgm:pt modelId="{7DD6515F-DBB6-4D6D-BE6B-48A10919C7B0}" type="pres">
      <dgm:prSet presAssocID="{7BCEE913-3D12-4123-A078-F8ECB32B2B23}" presName="child4group" presStyleCnt="0"/>
      <dgm:spPr/>
    </dgm:pt>
    <dgm:pt modelId="{70C99046-91B3-419E-9DAB-009AD6484660}" type="pres">
      <dgm:prSet presAssocID="{7BCEE913-3D12-4123-A078-F8ECB32B2B23}" presName="child4" presStyleLbl="bgAcc1" presStyleIdx="3" presStyleCnt="4"/>
      <dgm:spPr/>
    </dgm:pt>
    <dgm:pt modelId="{969F9CC1-10D5-488F-8550-0EAB1DA3BE8E}" type="pres">
      <dgm:prSet presAssocID="{7BCEE913-3D12-4123-A078-F8ECB32B2B23}" presName="child4Text" presStyleLbl="bgAcc1" presStyleIdx="3" presStyleCnt="4">
        <dgm:presLayoutVars>
          <dgm:bulletEnabled val="1"/>
        </dgm:presLayoutVars>
      </dgm:prSet>
      <dgm:spPr/>
    </dgm:pt>
    <dgm:pt modelId="{E5B170EC-C203-4F13-A235-A7D8AFA5EB78}" type="pres">
      <dgm:prSet presAssocID="{7BCEE913-3D12-4123-A078-F8ECB32B2B23}" presName="childPlaceholder" presStyleCnt="0"/>
      <dgm:spPr/>
    </dgm:pt>
    <dgm:pt modelId="{A89C6AC2-B46E-47CF-BE62-1E9115E1F8D1}" type="pres">
      <dgm:prSet presAssocID="{7BCEE913-3D12-4123-A078-F8ECB32B2B23}" presName="circle" presStyleCnt="0"/>
      <dgm:spPr/>
    </dgm:pt>
    <dgm:pt modelId="{BC14354F-D385-4D66-B5DF-0027C3C6EB63}" type="pres">
      <dgm:prSet presAssocID="{7BCEE913-3D12-4123-A078-F8ECB32B2B2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1A3E829-D2F2-430B-9649-67EF273617B4}" type="pres">
      <dgm:prSet presAssocID="{7BCEE913-3D12-4123-A078-F8ECB32B2B2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ECA6C0-2E11-4AE6-BADB-5155E19EB1DF}" type="pres">
      <dgm:prSet presAssocID="{7BCEE913-3D12-4123-A078-F8ECB32B2B2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731ECAE-346E-4B51-93C1-1DC5D082239A}" type="pres">
      <dgm:prSet presAssocID="{7BCEE913-3D12-4123-A078-F8ECB32B2B2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4C9A207-885F-400F-8CDF-F21EDCA9DD76}" type="pres">
      <dgm:prSet presAssocID="{7BCEE913-3D12-4123-A078-F8ECB32B2B23}" presName="quadrantPlaceholder" presStyleCnt="0"/>
      <dgm:spPr/>
    </dgm:pt>
    <dgm:pt modelId="{0869AAC7-73C3-4F8B-A3D2-E2D0E9AB6565}" type="pres">
      <dgm:prSet presAssocID="{7BCEE913-3D12-4123-A078-F8ECB32B2B23}" presName="center1" presStyleLbl="fgShp" presStyleIdx="0" presStyleCnt="2" custScaleX="75465" custScaleY="31620" custLinFactNeighborX="-6286" custLinFactNeighborY="-39159"/>
      <dgm:spPr>
        <a:prstGeom prst="rightArrow">
          <a:avLst/>
        </a:prstGeom>
      </dgm:spPr>
    </dgm:pt>
    <dgm:pt modelId="{6DDFE3B1-7DD6-4045-9D4A-566EFC941B8C}" type="pres">
      <dgm:prSet presAssocID="{7BCEE913-3D12-4123-A078-F8ECB32B2B23}" presName="center2" presStyleLbl="fgShp" presStyleIdx="1" presStyleCnt="2" custScaleX="27344" custScaleY="69276" custLinFactNeighborX="43201" custLinFactNeighborY="-19196"/>
      <dgm:spPr>
        <a:prstGeom prst="upArrow">
          <a:avLst/>
        </a:prstGeom>
      </dgm:spPr>
    </dgm:pt>
  </dgm:ptLst>
  <dgm:cxnLst>
    <dgm:cxn modelId="{8169BE02-EDA8-4771-BB56-38C47388BA88}" type="presOf" srcId="{4A176213-78C7-4BCA-9AED-822E9D8849AB}" destId="{1D711CDA-161E-4295-A148-12F84CC7898F}" srcOrd="1" destOrd="2" presId="urn:microsoft.com/office/officeart/2005/8/layout/cycle4"/>
    <dgm:cxn modelId="{C36EE102-9A88-49FA-AA5C-91696CEBEA9F}" srcId="{737B95DC-6B60-4F01-A176-82D32BEF74BE}" destId="{93CA5E08-8274-47B7-B2E6-725224963C0B}" srcOrd="1" destOrd="0" parTransId="{ADB3EEF6-EA70-450A-8B36-AD46C7C552B8}" sibTransId="{4EE933AB-94EF-4035-9109-7CDFF61D614C}"/>
    <dgm:cxn modelId="{9C069005-743C-4818-A990-D670D8B91290}" type="presOf" srcId="{37D71438-78AE-400A-92F4-D891DF50FDE1}" destId="{969F9CC1-10D5-488F-8550-0EAB1DA3BE8E}" srcOrd="1" destOrd="0" presId="urn:microsoft.com/office/officeart/2005/8/layout/cycle4"/>
    <dgm:cxn modelId="{21C8630D-3C1A-45C5-AFC5-981F4D5EC0FC}" type="presOf" srcId="{8DB0CA32-3CC5-4E0D-93F8-32DED87E8C6C}" destId="{70C99046-91B3-419E-9DAB-009AD6484660}" srcOrd="0" destOrd="1" presId="urn:microsoft.com/office/officeart/2005/8/layout/cycle4"/>
    <dgm:cxn modelId="{81B6F00E-4953-4C62-8965-D736BD5D619A}" type="presOf" srcId="{65CAE556-4C2F-4F60-B484-B45DBCCA8978}" destId="{77ECA6C0-2E11-4AE6-BADB-5155E19EB1DF}" srcOrd="0" destOrd="0" presId="urn:microsoft.com/office/officeart/2005/8/layout/cycle4"/>
    <dgm:cxn modelId="{D570DC13-1B01-4827-ADAB-8ABE802C1E0E}" srcId="{7BCEE913-3D12-4123-A078-F8ECB32B2B23}" destId="{DF3BB522-D43B-40B7-AD46-C3DA55F62DF5}" srcOrd="3" destOrd="0" parTransId="{C1ECEE8B-1D28-40D4-B002-ED6884296DCD}" sibTransId="{60A044C2-48B6-42F8-8C42-6A750673E7F8}"/>
    <dgm:cxn modelId="{F2C1581B-E47F-4D14-891B-84942F4BCF97}" srcId="{8BB54C69-3D59-4914-847F-4224283F65A4}" destId="{4A176213-78C7-4BCA-9AED-822E9D8849AB}" srcOrd="2" destOrd="0" parTransId="{573DD08C-BD96-4642-BEA1-8CE8A23ABB07}" sibTransId="{B8D5FFC1-A452-4019-BE64-CFE31B3AD3C9}"/>
    <dgm:cxn modelId="{406F671F-534D-4CA5-A2D9-2BB1AAB76835}" type="presOf" srcId="{93CA5E08-8274-47B7-B2E6-725224963C0B}" destId="{DB0BF580-1423-4353-AF04-886FB45716BD}" srcOrd="1" destOrd="1" presId="urn:microsoft.com/office/officeart/2005/8/layout/cycle4"/>
    <dgm:cxn modelId="{FE7DCD28-29D1-4106-B3FD-1A3CB4768EFE}" type="presOf" srcId="{8BB54C69-3D59-4914-847F-4224283F65A4}" destId="{11A3E829-D2F2-430B-9649-67EF273617B4}" srcOrd="0" destOrd="0" presId="urn:microsoft.com/office/officeart/2005/8/layout/cycle4"/>
    <dgm:cxn modelId="{C184D728-3B63-4D30-A6B5-B7EA3FD00DA5}" srcId="{DF3BB522-D43B-40B7-AD46-C3DA55F62DF5}" destId="{37D71438-78AE-400A-92F4-D891DF50FDE1}" srcOrd="0" destOrd="0" parTransId="{8474727B-50DE-47C3-9E06-4D5FE1455532}" sibTransId="{9648B4BB-949D-43B9-9D80-0B510DC999BA}"/>
    <dgm:cxn modelId="{2C73C43A-A6D4-48A8-8B2D-46E75BE789C1}" type="presOf" srcId="{678E5EE7-197F-4836-BBFB-F48D1786E86D}" destId="{1D711CDA-161E-4295-A148-12F84CC7898F}" srcOrd="1" destOrd="1" presId="urn:microsoft.com/office/officeart/2005/8/layout/cycle4"/>
    <dgm:cxn modelId="{AA77135F-84AD-451E-9FA5-962C88707511}" type="presOf" srcId="{DF3BB522-D43B-40B7-AD46-C3DA55F62DF5}" destId="{9731ECAE-346E-4B51-93C1-1DC5D082239A}" srcOrd="0" destOrd="0" presId="urn:microsoft.com/office/officeart/2005/8/layout/cycle4"/>
    <dgm:cxn modelId="{5F8A2666-C32A-412E-B898-DF30D97A9869}" type="presOf" srcId="{3BE0F951-04F2-4D9D-8581-8669F73933BC}" destId="{DB0BF580-1423-4353-AF04-886FB45716BD}" srcOrd="1" destOrd="0" presId="urn:microsoft.com/office/officeart/2005/8/layout/cycle4"/>
    <dgm:cxn modelId="{7196B269-73F0-4B05-9F46-206FAA288B59}" srcId="{65CAE556-4C2F-4F60-B484-B45DBCCA8978}" destId="{9CDA9E0A-6C71-47EF-AA94-9AA59C3AB81E}" srcOrd="0" destOrd="0" parTransId="{A313FAC0-C40A-4A5F-8308-A283A80BBA9E}" sibTransId="{9315004F-DB54-467F-8F33-BA4BEC4152F0}"/>
    <dgm:cxn modelId="{B406B16A-D4FE-46F3-B1D3-C4935B51DAE9}" type="presOf" srcId="{4A176213-78C7-4BCA-9AED-822E9D8849AB}" destId="{27A372C6-AA00-462B-BD22-46B16A58A7FF}" srcOrd="0" destOrd="2" presId="urn:microsoft.com/office/officeart/2005/8/layout/cycle4"/>
    <dgm:cxn modelId="{66E65253-5624-4177-9277-BE16BEC89795}" srcId="{DF3BB522-D43B-40B7-AD46-C3DA55F62DF5}" destId="{8DB0CA32-3CC5-4E0D-93F8-32DED87E8C6C}" srcOrd="1" destOrd="0" parTransId="{14BF1148-3C83-4C0C-9B70-6FEA54DDF3E3}" sibTransId="{9C94F9A4-0FAE-4BE7-BEB8-97A42ACBBCF1}"/>
    <dgm:cxn modelId="{27F1B973-DD9B-427B-A381-D9AE18C76A49}" type="presOf" srcId="{37D71438-78AE-400A-92F4-D891DF50FDE1}" destId="{70C99046-91B3-419E-9DAB-009AD6484660}" srcOrd="0" destOrd="0" presId="urn:microsoft.com/office/officeart/2005/8/layout/cycle4"/>
    <dgm:cxn modelId="{AEF1C174-80A1-406F-B80E-14CC84A038A2}" type="presOf" srcId="{A7BC17EA-D7CF-4842-B929-F42E71C52FA6}" destId="{27A372C6-AA00-462B-BD22-46B16A58A7FF}" srcOrd="0" destOrd="0" presId="urn:microsoft.com/office/officeart/2005/8/layout/cycle4"/>
    <dgm:cxn modelId="{29B12E55-5BFE-4B7A-93AB-ECAF86765B7A}" type="presOf" srcId="{93CA5E08-8274-47B7-B2E6-725224963C0B}" destId="{C4AF5369-2F82-49BD-8E05-05B1AED32B64}" srcOrd="0" destOrd="1" presId="urn:microsoft.com/office/officeart/2005/8/layout/cycle4"/>
    <dgm:cxn modelId="{602E5275-C612-4A88-BB76-9518D6FEB6BC}" srcId="{7BCEE913-3D12-4123-A078-F8ECB32B2B23}" destId="{65CAE556-4C2F-4F60-B484-B45DBCCA8978}" srcOrd="2" destOrd="0" parTransId="{D27F02E0-0AF7-4936-AB1A-A1F597ADA5E9}" sibTransId="{C28D4DFF-5E01-43A0-9E61-5DA54BDFABA7}"/>
    <dgm:cxn modelId="{38CEF655-219C-496D-8D22-1F7601767F49}" srcId="{7BCEE913-3D12-4123-A078-F8ECB32B2B23}" destId="{8BB54C69-3D59-4914-847F-4224283F65A4}" srcOrd="1" destOrd="0" parTransId="{E377354D-63B0-4A97-9412-419116AD2D82}" sibTransId="{31F26EBC-91F2-4C9D-99BF-F028A7A5A26C}"/>
    <dgm:cxn modelId="{BBA2E580-AEA9-4A04-A57C-24FC5DB26036}" type="presOf" srcId="{9CDA9E0A-6C71-47EF-AA94-9AA59C3AB81E}" destId="{D1092EFA-42D4-47DE-BC27-2F1DCE189033}" srcOrd="1" destOrd="0" presId="urn:microsoft.com/office/officeart/2005/8/layout/cycle4"/>
    <dgm:cxn modelId="{B84D0985-1EBE-4B5B-9035-FCEF26CD5E15}" type="presOf" srcId="{3BE0F951-04F2-4D9D-8581-8669F73933BC}" destId="{C4AF5369-2F82-49BD-8E05-05B1AED32B64}" srcOrd="0" destOrd="0" presId="urn:microsoft.com/office/officeart/2005/8/layout/cycle4"/>
    <dgm:cxn modelId="{AC72D08D-B1F5-457D-9257-B8F7E0820938}" srcId="{8BB54C69-3D59-4914-847F-4224283F65A4}" destId="{A7BC17EA-D7CF-4842-B929-F42E71C52FA6}" srcOrd="0" destOrd="0" parTransId="{9643972D-1A85-426E-AB8A-F211C6918FBB}" sibTransId="{4B1D71BB-D048-4E83-9B4D-29E001D468BE}"/>
    <dgm:cxn modelId="{D639F38D-8F7C-4B2A-AE89-68F4E88E8532}" type="presOf" srcId="{737B95DC-6B60-4F01-A176-82D32BEF74BE}" destId="{BC14354F-D385-4D66-B5DF-0027C3C6EB63}" srcOrd="0" destOrd="0" presId="urn:microsoft.com/office/officeart/2005/8/layout/cycle4"/>
    <dgm:cxn modelId="{D9FBEA8F-76C4-4FFC-9800-B840CFC80922}" type="presOf" srcId="{A7BC17EA-D7CF-4842-B929-F42E71C52FA6}" destId="{1D711CDA-161E-4295-A148-12F84CC7898F}" srcOrd="1" destOrd="0" presId="urn:microsoft.com/office/officeart/2005/8/layout/cycle4"/>
    <dgm:cxn modelId="{8AC086A8-EC3F-4638-BF24-0F027171B74C}" srcId="{8BB54C69-3D59-4914-847F-4224283F65A4}" destId="{678E5EE7-197F-4836-BBFB-F48D1786E86D}" srcOrd="1" destOrd="0" parTransId="{F5E8E35F-7BA9-4794-9822-FBD7BDC6FC50}" sibTransId="{3336358D-285F-47AA-8A39-8D39E2F7C8BE}"/>
    <dgm:cxn modelId="{99EA2BC3-E5A1-4E8D-99B3-616AEF1E7118}" srcId="{7BCEE913-3D12-4123-A078-F8ECB32B2B23}" destId="{737B95DC-6B60-4F01-A176-82D32BEF74BE}" srcOrd="0" destOrd="0" parTransId="{EDF6106F-6847-4C47-8150-0483B3D29933}" sibTransId="{964CE8DF-95F8-4949-92F2-9C46B3B46221}"/>
    <dgm:cxn modelId="{DFB0C5D0-EF53-4C44-B98E-ED2AE35AE384}" type="presOf" srcId="{678E5EE7-197F-4836-BBFB-F48D1786E86D}" destId="{27A372C6-AA00-462B-BD22-46B16A58A7FF}" srcOrd="0" destOrd="1" presId="urn:microsoft.com/office/officeart/2005/8/layout/cycle4"/>
    <dgm:cxn modelId="{8A3623D1-FA58-4391-BA0E-1562BB3EBC17}" srcId="{737B95DC-6B60-4F01-A176-82D32BEF74BE}" destId="{3BE0F951-04F2-4D9D-8581-8669F73933BC}" srcOrd="0" destOrd="0" parTransId="{95F7064E-618A-417F-B688-BDB8EDA45CA4}" sibTransId="{82D8A4E4-F5E0-4417-90C5-884FED83D9C1}"/>
    <dgm:cxn modelId="{39631EE3-BFB0-466B-AA55-4615904C3CF9}" type="presOf" srcId="{8DB0CA32-3CC5-4E0D-93F8-32DED87E8C6C}" destId="{969F9CC1-10D5-488F-8550-0EAB1DA3BE8E}" srcOrd="1" destOrd="1" presId="urn:microsoft.com/office/officeart/2005/8/layout/cycle4"/>
    <dgm:cxn modelId="{CFE89CEB-0392-48BB-8347-DD63FA5328A3}" type="presOf" srcId="{9CDA9E0A-6C71-47EF-AA94-9AA59C3AB81E}" destId="{997C4EB6-1254-4A26-AD42-6D8245CBD1C4}" srcOrd="0" destOrd="0" presId="urn:microsoft.com/office/officeart/2005/8/layout/cycle4"/>
    <dgm:cxn modelId="{CF62E7F6-9624-4641-A1C1-A9B7955BB488}" type="presOf" srcId="{7BCEE913-3D12-4123-A078-F8ECB32B2B23}" destId="{403F9E6E-22DB-4D8A-AE3B-6342000086AC}" srcOrd="0" destOrd="0" presId="urn:microsoft.com/office/officeart/2005/8/layout/cycle4"/>
    <dgm:cxn modelId="{718FDF80-BEC9-4801-A190-145DFF047E62}" type="presParOf" srcId="{403F9E6E-22DB-4D8A-AE3B-6342000086AC}" destId="{6168A952-8444-4EB7-A74D-17F459818621}" srcOrd="0" destOrd="0" presId="urn:microsoft.com/office/officeart/2005/8/layout/cycle4"/>
    <dgm:cxn modelId="{A9A6B6DB-4AFA-469A-A921-5C706EB02EF3}" type="presParOf" srcId="{6168A952-8444-4EB7-A74D-17F459818621}" destId="{C5B742C0-45D0-4105-A74A-114FEA18B954}" srcOrd="0" destOrd="0" presId="urn:microsoft.com/office/officeart/2005/8/layout/cycle4"/>
    <dgm:cxn modelId="{AC6E99AD-5724-4253-88E9-B9561971F57B}" type="presParOf" srcId="{C5B742C0-45D0-4105-A74A-114FEA18B954}" destId="{C4AF5369-2F82-49BD-8E05-05B1AED32B64}" srcOrd="0" destOrd="0" presId="urn:microsoft.com/office/officeart/2005/8/layout/cycle4"/>
    <dgm:cxn modelId="{AE5EDBFA-D315-4AAC-9167-B97E2474C1BD}" type="presParOf" srcId="{C5B742C0-45D0-4105-A74A-114FEA18B954}" destId="{DB0BF580-1423-4353-AF04-886FB45716BD}" srcOrd="1" destOrd="0" presId="urn:microsoft.com/office/officeart/2005/8/layout/cycle4"/>
    <dgm:cxn modelId="{26686230-FB0D-4BF3-A661-6A7395699B92}" type="presParOf" srcId="{6168A952-8444-4EB7-A74D-17F459818621}" destId="{05200C16-2B98-407D-B204-472B5C7C0A10}" srcOrd="1" destOrd="0" presId="urn:microsoft.com/office/officeart/2005/8/layout/cycle4"/>
    <dgm:cxn modelId="{6E9B6585-8674-4980-A251-681A4DB750A2}" type="presParOf" srcId="{05200C16-2B98-407D-B204-472B5C7C0A10}" destId="{27A372C6-AA00-462B-BD22-46B16A58A7FF}" srcOrd="0" destOrd="0" presId="urn:microsoft.com/office/officeart/2005/8/layout/cycle4"/>
    <dgm:cxn modelId="{CBBB6D22-1668-4DD5-86B0-17CBFB1B1D7A}" type="presParOf" srcId="{05200C16-2B98-407D-B204-472B5C7C0A10}" destId="{1D711CDA-161E-4295-A148-12F84CC7898F}" srcOrd="1" destOrd="0" presId="urn:microsoft.com/office/officeart/2005/8/layout/cycle4"/>
    <dgm:cxn modelId="{F56356BA-CDD1-4965-91B8-C13862C8CF76}" type="presParOf" srcId="{6168A952-8444-4EB7-A74D-17F459818621}" destId="{CCE33A50-11D9-4220-8B98-473D5BDE1A0A}" srcOrd="2" destOrd="0" presId="urn:microsoft.com/office/officeart/2005/8/layout/cycle4"/>
    <dgm:cxn modelId="{52FDB558-22B6-4DDA-BD64-00B8B13BB66C}" type="presParOf" srcId="{CCE33A50-11D9-4220-8B98-473D5BDE1A0A}" destId="{997C4EB6-1254-4A26-AD42-6D8245CBD1C4}" srcOrd="0" destOrd="0" presId="urn:microsoft.com/office/officeart/2005/8/layout/cycle4"/>
    <dgm:cxn modelId="{BEBD963C-CA95-4154-B613-C65A8A113B06}" type="presParOf" srcId="{CCE33A50-11D9-4220-8B98-473D5BDE1A0A}" destId="{D1092EFA-42D4-47DE-BC27-2F1DCE189033}" srcOrd="1" destOrd="0" presId="urn:microsoft.com/office/officeart/2005/8/layout/cycle4"/>
    <dgm:cxn modelId="{6A87923B-00A5-4003-A829-A06BC76FF69B}" type="presParOf" srcId="{6168A952-8444-4EB7-A74D-17F459818621}" destId="{7DD6515F-DBB6-4D6D-BE6B-48A10919C7B0}" srcOrd="3" destOrd="0" presId="urn:microsoft.com/office/officeart/2005/8/layout/cycle4"/>
    <dgm:cxn modelId="{F474AA18-6923-43B0-A82B-4BFA96E54D56}" type="presParOf" srcId="{7DD6515F-DBB6-4D6D-BE6B-48A10919C7B0}" destId="{70C99046-91B3-419E-9DAB-009AD6484660}" srcOrd="0" destOrd="0" presId="urn:microsoft.com/office/officeart/2005/8/layout/cycle4"/>
    <dgm:cxn modelId="{D8B94126-4845-44F1-A419-DD9FA5F7D3AC}" type="presParOf" srcId="{7DD6515F-DBB6-4D6D-BE6B-48A10919C7B0}" destId="{969F9CC1-10D5-488F-8550-0EAB1DA3BE8E}" srcOrd="1" destOrd="0" presId="urn:microsoft.com/office/officeart/2005/8/layout/cycle4"/>
    <dgm:cxn modelId="{237ABF3A-7209-41D2-B0B5-7AC14DA04F8F}" type="presParOf" srcId="{6168A952-8444-4EB7-A74D-17F459818621}" destId="{E5B170EC-C203-4F13-A235-A7D8AFA5EB78}" srcOrd="4" destOrd="0" presId="urn:microsoft.com/office/officeart/2005/8/layout/cycle4"/>
    <dgm:cxn modelId="{3C6FDDE9-FBB5-4E6F-9D1F-B015F12C6432}" type="presParOf" srcId="{403F9E6E-22DB-4D8A-AE3B-6342000086AC}" destId="{A89C6AC2-B46E-47CF-BE62-1E9115E1F8D1}" srcOrd="1" destOrd="0" presId="urn:microsoft.com/office/officeart/2005/8/layout/cycle4"/>
    <dgm:cxn modelId="{3E63CAAF-711F-4923-B996-106E1A0CB98C}" type="presParOf" srcId="{A89C6AC2-B46E-47CF-BE62-1E9115E1F8D1}" destId="{BC14354F-D385-4D66-B5DF-0027C3C6EB63}" srcOrd="0" destOrd="0" presId="urn:microsoft.com/office/officeart/2005/8/layout/cycle4"/>
    <dgm:cxn modelId="{9B39E5C5-C5F6-47C2-A6CC-87D7593B90F3}" type="presParOf" srcId="{A89C6AC2-B46E-47CF-BE62-1E9115E1F8D1}" destId="{11A3E829-D2F2-430B-9649-67EF273617B4}" srcOrd="1" destOrd="0" presId="urn:microsoft.com/office/officeart/2005/8/layout/cycle4"/>
    <dgm:cxn modelId="{2C2ACE87-AF83-4AFB-90C1-73DB1E2EA2D3}" type="presParOf" srcId="{A89C6AC2-B46E-47CF-BE62-1E9115E1F8D1}" destId="{77ECA6C0-2E11-4AE6-BADB-5155E19EB1DF}" srcOrd="2" destOrd="0" presId="urn:microsoft.com/office/officeart/2005/8/layout/cycle4"/>
    <dgm:cxn modelId="{73F46B5D-6C76-4F05-9712-DD9DFF229240}" type="presParOf" srcId="{A89C6AC2-B46E-47CF-BE62-1E9115E1F8D1}" destId="{9731ECAE-346E-4B51-93C1-1DC5D082239A}" srcOrd="3" destOrd="0" presId="urn:microsoft.com/office/officeart/2005/8/layout/cycle4"/>
    <dgm:cxn modelId="{17C44568-331C-44EE-90AC-F8B41A25EB47}" type="presParOf" srcId="{A89C6AC2-B46E-47CF-BE62-1E9115E1F8D1}" destId="{94C9A207-885F-400F-8CDF-F21EDCA9DD76}" srcOrd="4" destOrd="0" presId="urn:microsoft.com/office/officeart/2005/8/layout/cycle4"/>
    <dgm:cxn modelId="{2EF66A18-4020-46A3-A5F0-E17C51F2295F}" type="presParOf" srcId="{403F9E6E-22DB-4D8A-AE3B-6342000086AC}" destId="{0869AAC7-73C3-4F8B-A3D2-E2D0E9AB6565}" srcOrd="2" destOrd="0" presId="urn:microsoft.com/office/officeart/2005/8/layout/cycle4"/>
    <dgm:cxn modelId="{B312624E-759C-4128-8710-7360E0AD5B49}" type="presParOf" srcId="{403F9E6E-22DB-4D8A-AE3B-6342000086AC}" destId="{6DDFE3B1-7DD6-4045-9D4A-566EFC941B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92F59-F995-4644-BE40-2F76EBB76EB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C95EB-3D2F-48FE-B308-3FE0A81B50EC}">
      <dgm:prSet phldrT="[Текст]" custT="1"/>
      <dgm:spPr/>
      <dgm:t>
        <a:bodyPr/>
        <a:lstStyle/>
        <a:p>
          <a:r>
            <a:rPr lang="ru-RU" sz="1200" dirty="0">
              <a:latin typeface="Bahnschrift Light" panose="020B0502040204020203" pitchFamily="34" charset="0"/>
            </a:rPr>
            <a:t>Нормативні дисципліни</a:t>
          </a:r>
        </a:p>
      </dgm:t>
    </dgm:pt>
    <dgm:pt modelId="{9239B0BB-A8F6-452E-94E9-7200593175E6}" type="parTrans" cxnId="{6ED0BD6E-95A4-40EE-93D7-6FFD694C2C00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8E95E653-E979-4EAF-B701-1E332D6408AE}" type="sibTrans" cxnId="{6ED0BD6E-95A4-40EE-93D7-6FFD694C2C00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E1A5637-4E8E-4BEF-B59D-CA0DF59F3D3D}">
      <dgm:prSet phldrT="[Текст]"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Історія філософії та філософської думки</a:t>
          </a:r>
          <a:endParaRPr lang="ru-RU" dirty="0">
            <a:latin typeface="Bahnschrift Light" panose="020B0502040204020203" pitchFamily="34" charset="0"/>
          </a:endParaRPr>
        </a:p>
      </dgm:t>
    </dgm:pt>
    <dgm:pt modelId="{6353D5D4-6481-4A1A-8ED4-1F95F4218213}" type="parTrans" cxnId="{79134F42-45CF-48CE-AC66-BBD652DA6E8F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525278A0-834F-4ED8-B2D4-1D24C7A5CCB4}" type="sibTrans" cxnId="{79134F42-45CF-48CE-AC66-BBD652DA6E8F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03B4847-0DF8-4B6A-B01D-D6156CAD849B}">
      <dgm:prSet phldrT="[Текст]"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Іноземна мова </a:t>
          </a:r>
          <a:endParaRPr lang="ru-RU" dirty="0">
            <a:latin typeface="Bahnschrift Light" panose="020B0502040204020203" pitchFamily="34" charset="0"/>
          </a:endParaRPr>
        </a:p>
      </dgm:t>
    </dgm:pt>
    <dgm:pt modelId="{F5892158-6681-4594-BC43-8D43E1B55ECB}" type="parTrans" cxnId="{D4C01A4B-B923-426A-B4F7-96933FE8E6E2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4DACFA39-916B-489E-AF96-06A23CED66F1}" type="sibTrans" cxnId="{D4C01A4B-B923-426A-B4F7-96933FE8E6E2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B1F54311-813B-4B53-9541-1B9A40D845C0}">
      <dgm:prSet phldrT="[Текст]" custT="1"/>
      <dgm:spPr/>
      <dgm:t>
        <a:bodyPr/>
        <a:lstStyle/>
        <a:p>
          <a:r>
            <a:rPr lang="ru-RU" sz="1200" dirty="0">
              <a:latin typeface="Bahnschrift Light" panose="020B0502040204020203" pitchFamily="34" charset="0"/>
            </a:rPr>
            <a:t>Вибіркові дисципліни</a:t>
          </a:r>
        </a:p>
      </dgm:t>
    </dgm:pt>
    <dgm:pt modelId="{4BC49139-E2E4-468E-8503-A5FB57C76D51}" type="parTrans" cxnId="{5F081F24-D2DE-416B-AEB3-853B9B166C3B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8A3FC283-6B60-474D-8759-5347307DABC5}" type="sibTrans" cxnId="{5F081F24-D2DE-416B-AEB3-853B9B166C3B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0BD2A858-9087-444D-9A5A-78012603E07C}">
      <dgm:prSet phldrT="[Текст]"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Спецкурс за темою наукового дослідження</a:t>
          </a:r>
          <a:endParaRPr lang="ru-RU" dirty="0">
            <a:latin typeface="Bahnschrift Light" panose="020B0502040204020203" pitchFamily="34" charset="0"/>
          </a:endParaRPr>
        </a:p>
      </dgm:t>
    </dgm:pt>
    <dgm:pt modelId="{CB3FD11D-C90E-4674-84FC-C99CF6E81023}" type="parTrans" cxnId="{57738208-CA6A-457E-90E3-241366DD14BD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A922AC60-7D04-4CB7-9FB0-3622F2B20FB9}" type="sibTrans" cxnId="{57738208-CA6A-457E-90E3-241366DD14BD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BE34750A-18DC-4570-9F86-A43A439A0F11}">
      <dgm:prSet/>
      <dgm:spPr/>
      <dgm:t>
        <a:bodyPr/>
        <a:lstStyle/>
        <a:p>
          <a:r>
            <a:rPr lang="uk-UA">
              <a:latin typeface="Bahnschrift Light" panose="020B0502040204020203" pitchFamily="34" charset="0"/>
            </a:rPr>
            <a:t>Академічна доброчесність та академічне письмо</a:t>
          </a:r>
          <a:endParaRPr lang="en-US">
            <a:latin typeface="Bahnschrift Light" panose="020B0502040204020203" pitchFamily="34" charset="0"/>
          </a:endParaRPr>
        </a:p>
      </dgm:t>
    </dgm:pt>
    <dgm:pt modelId="{DE2938B3-0805-4430-A99F-882E08B8F220}" type="parTrans" cxnId="{F789ACC1-073A-4462-BFD7-DF9F4672C8E3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2B0B35C7-CA94-4CA8-991C-52D4345F35A0}" type="sibTrans" cxnId="{F789ACC1-073A-4462-BFD7-DF9F4672C8E3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E842FD0B-E99A-43D8-A998-0B940BCA4108}">
      <dgm:prSet/>
      <dgm:spPr/>
      <dgm:t>
        <a:bodyPr/>
        <a:lstStyle/>
        <a:p>
          <a:r>
            <a:rPr lang="uk-UA">
              <a:latin typeface="Bahnschrift Light" panose="020B0502040204020203" pitchFamily="34" charset="0"/>
            </a:rPr>
            <a:t>Організація наукової діяльності та інформаційні технології</a:t>
          </a:r>
          <a:endParaRPr lang="en-US">
            <a:latin typeface="Bahnschrift Light" panose="020B0502040204020203" pitchFamily="34" charset="0"/>
          </a:endParaRPr>
        </a:p>
      </dgm:t>
    </dgm:pt>
    <dgm:pt modelId="{B9A2323B-DD02-495D-B6CF-901765D940F1}" type="parTrans" cxnId="{6203E79D-EC94-4824-8257-9B1A02E89D21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ECE5457E-6417-4CC0-9C19-A18198AD0716}" type="sibTrans" cxnId="{6203E79D-EC94-4824-8257-9B1A02E89D21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B54515A4-3E14-4504-ADDD-366E6155EE7E}">
      <dgm:prSet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Фінансування наукових досліджень, грантова діяльність</a:t>
          </a:r>
          <a:endParaRPr lang="en-US" dirty="0">
            <a:latin typeface="Bahnschrift Light" panose="020B0502040204020203" pitchFamily="34" charset="0"/>
          </a:endParaRPr>
        </a:p>
      </dgm:t>
    </dgm:pt>
    <dgm:pt modelId="{83372E27-0127-4702-9210-3CED0AFDBE1F}" type="parTrans" cxnId="{5BD7AE72-D72A-49CE-8D13-662D92B790DC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909E0239-F3FA-46D9-9FE7-D62D0100B07C}" type="sibTrans" cxnId="{5BD7AE72-D72A-49CE-8D13-662D92B790DC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7DC87E2D-AFF8-40B2-8B9A-C9D4C1D31A4C}">
      <dgm:prSet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Методика викладання у вищій школі</a:t>
          </a:r>
          <a:endParaRPr lang="ru-RU" dirty="0">
            <a:latin typeface="Bahnschrift Light" panose="020B0502040204020203" pitchFamily="34" charset="0"/>
          </a:endParaRPr>
        </a:p>
      </dgm:t>
    </dgm:pt>
    <dgm:pt modelId="{05DCF63B-51A8-4B9B-850B-2FFCB0782B69}" type="parTrans" cxnId="{09024CF7-E995-448F-9B0F-91CCC8EAE872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8C577F2D-C35E-42CF-9317-125B8DF4EA29}" type="sibTrans" cxnId="{09024CF7-E995-448F-9B0F-91CCC8EAE872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F115CA6C-7F07-4C6B-8963-260556E57B1E}">
      <dgm:prSet/>
      <dgm:spPr/>
      <dgm:t>
        <a:bodyPr/>
        <a:lstStyle/>
        <a:p>
          <a:r>
            <a:rPr lang="uk-UA" dirty="0">
              <a:latin typeface="Bahnschrift Light" panose="020B0502040204020203" pitchFamily="34" charset="0"/>
            </a:rPr>
            <a:t>Методологія та організація наукових економічних досліджень </a:t>
          </a:r>
          <a:endParaRPr lang="ru-RU" dirty="0">
            <a:latin typeface="Bahnschrift Light" panose="020B0502040204020203" pitchFamily="34" charset="0"/>
          </a:endParaRPr>
        </a:p>
      </dgm:t>
    </dgm:pt>
    <dgm:pt modelId="{2FCE190F-8F21-46C6-81A1-BD0835E208A4}" type="parTrans" cxnId="{59BE1262-84E9-499D-97F8-F1691804F3A0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FD57799F-48C2-40D6-AEAD-A16278E594A0}" type="sibTrans" cxnId="{59BE1262-84E9-499D-97F8-F1691804F3A0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6A9A7A3C-2E27-44FE-844C-A98895A3CB70}">
      <dgm:prSet custT="1"/>
      <dgm:spPr/>
      <dgm:t>
        <a:bodyPr/>
        <a:lstStyle/>
        <a:p>
          <a:r>
            <a:rPr lang="uk-UA" sz="1200" dirty="0">
              <a:latin typeface="Bahnschrift Light" panose="020B0502040204020203" pitchFamily="34" charset="0"/>
            </a:rPr>
            <a:t>Педагогічна практика</a:t>
          </a:r>
          <a:endParaRPr lang="ru-RU" sz="1200" dirty="0">
            <a:latin typeface="Bahnschrift Light" panose="020B0502040204020203" pitchFamily="34" charset="0"/>
          </a:endParaRPr>
        </a:p>
      </dgm:t>
    </dgm:pt>
    <dgm:pt modelId="{CC1DE956-13AB-4CDA-9E83-C536D08B31A7}" type="parTrans" cxnId="{D4521882-61A3-4348-8958-5AB443A8FB03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965E069A-BC63-4FA3-8F38-2C6FB11F29C3}" type="sibTrans" cxnId="{D4521882-61A3-4348-8958-5AB443A8FB03}">
      <dgm:prSet/>
      <dgm:spPr/>
      <dgm:t>
        <a:bodyPr/>
        <a:lstStyle/>
        <a:p>
          <a:endParaRPr lang="ru-RU">
            <a:latin typeface="Bahnschrift Light" panose="020B0502040204020203" pitchFamily="34" charset="0"/>
          </a:endParaRPr>
        </a:p>
      </dgm:t>
    </dgm:pt>
    <dgm:pt modelId="{B6244DE0-1710-48D3-9B28-6D004BC8DAB8}" type="pres">
      <dgm:prSet presAssocID="{79192F59-F995-4644-BE40-2F76EBB76E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1AECF5-B756-4440-8EE1-A66ABEC8AE2B}" type="pres">
      <dgm:prSet presAssocID="{EEBC95EB-3D2F-48FE-B308-3FE0A81B50EC}" presName="root" presStyleCnt="0"/>
      <dgm:spPr/>
    </dgm:pt>
    <dgm:pt modelId="{79C09380-39A3-4FC4-8F60-14CF3F870D71}" type="pres">
      <dgm:prSet presAssocID="{EEBC95EB-3D2F-48FE-B308-3FE0A81B50EC}" presName="rootComposite" presStyleCnt="0"/>
      <dgm:spPr/>
    </dgm:pt>
    <dgm:pt modelId="{5FB76610-0B9E-452B-AF27-9E8B3427FFD7}" type="pres">
      <dgm:prSet presAssocID="{EEBC95EB-3D2F-48FE-B308-3FE0A81B50EC}" presName="rootText" presStyleLbl="node1" presStyleIdx="0" presStyleCnt="3"/>
      <dgm:spPr/>
    </dgm:pt>
    <dgm:pt modelId="{86FCA3F4-3C79-411E-BF39-524AD8A58621}" type="pres">
      <dgm:prSet presAssocID="{EEBC95EB-3D2F-48FE-B308-3FE0A81B50EC}" presName="rootConnector" presStyleLbl="node1" presStyleIdx="0" presStyleCnt="3"/>
      <dgm:spPr/>
    </dgm:pt>
    <dgm:pt modelId="{0DDE2F63-3679-4D5D-8BC8-79A2262C9F37}" type="pres">
      <dgm:prSet presAssocID="{EEBC95EB-3D2F-48FE-B308-3FE0A81B50EC}" presName="childShape" presStyleCnt="0"/>
      <dgm:spPr/>
    </dgm:pt>
    <dgm:pt modelId="{F4DA58A4-6E20-42B0-9CD7-99A9E7195883}" type="pres">
      <dgm:prSet presAssocID="{6353D5D4-6481-4A1A-8ED4-1F95F4218213}" presName="Name13" presStyleLbl="parChTrans1D2" presStyleIdx="0" presStyleCnt="8"/>
      <dgm:spPr/>
    </dgm:pt>
    <dgm:pt modelId="{F4D0A213-28DE-455A-9BAB-870FE1B36E45}" type="pres">
      <dgm:prSet presAssocID="{4E1A5637-4E8E-4BEF-B59D-CA0DF59F3D3D}" presName="childText" presStyleLbl="bgAcc1" presStyleIdx="0" presStyleCnt="8">
        <dgm:presLayoutVars>
          <dgm:bulletEnabled val="1"/>
        </dgm:presLayoutVars>
      </dgm:prSet>
      <dgm:spPr/>
    </dgm:pt>
    <dgm:pt modelId="{DE2F5C47-ED6F-402C-B43B-49F705CC9621}" type="pres">
      <dgm:prSet presAssocID="{F5892158-6681-4594-BC43-8D43E1B55ECB}" presName="Name13" presStyleLbl="parChTrans1D2" presStyleIdx="1" presStyleCnt="8"/>
      <dgm:spPr/>
    </dgm:pt>
    <dgm:pt modelId="{FE1C0271-2C91-4A6D-8C30-A7DACB020575}" type="pres">
      <dgm:prSet presAssocID="{403B4847-0DF8-4B6A-B01D-D6156CAD849B}" presName="childText" presStyleLbl="bgAcc1" presStyleIdx="1" presStyleCnt="8">
        <dgm:presLayoutVars>
          <dgm:bulletEnabled val="1"/>
        </dgm:presLayoutVars>
      </dgm:prSet>
      <dgm:spPr/>
    </dgm:pt>
    <dgm:pt modelId="{6E27E659-3CDC-4505-9A13-C71E17C493E8}" type="pres">
      <dgm:prSet presAssocID="{DE2938B3-0805-4430-A99F-882E08B8F220}" presName="Name13" presStyleLbl="parChTrans1D2" presStyleIdx="2" presStyleCnt="8"/>
      <dgm:spPr/>
    </dgm:pt>
    <dgm:pt modelId="{B9DCB1D3-E890-4BB9-8DC3-FE0E1CC259B8}" type="pres">
      <dgm:prSet presAssocID="{BE34750A-18DC-4570-9F86-A43A439A0F11}" presName="childText" presStyleLbl="bgAcc1" presStyleIdx="2" presStyleCnt="8">
        <dgm:presLayoutVars>
          <dgm:bulletEnabled val="1"/>
        </dgm:presLayoutVars>
      </dgm:prSet>
      <dgm:spPr/>
    </dgm:pt>
    <dgm:pt modelId="{2C1E1A06-1E43-4C8C-B52A-6AAB8524B45C}" type="pres">
      <dgm:prSet presAssocID="{B9A2323B-DD02-495D-B6CF-901765D940F1}" presName="Name13" presStyleLbl="parChTrans1D2" presStyleIdx="3" presStyleCnt="8"/>
      <dgm:spPr/>
    </dgm:pt>
    <dgm:pt modelId="{302A94CF-855C-4A2A-9D9D-C922110BB7DF}" type="pres">
      <dgm:prSet presAssocID="{E842FD0B-E99A-43D8-A998-0B940BCA4108}" presName="childText" presStyleLbl="bgAcc1" presStyleIdx="3" presStyleCnt="8">
        <dgm:presLayoutVars>
          <dgm:bulletEnabled val="1"/>
        </dgm:presLayoutVars>
      </dgm:prSet>
      <dgm:spPr/>
    </dgm:pt>
    <dgm:pt modelId="{41064E3D-0BD4-4F37-91E1-493D78FEB08B}" type="pres">
      <dgm:prSet presAssocID="{83372E27-0127-4702-9210-3CED0AFDBE1F}" presName="Name13" presStyleLbl="parChTrans1D2" presStyleIdx="4" presStyleCnt="8"/>
      <dgm:spPr/>
    </dgm:pt>
    <dgm:pt modelId="{8B874A9F-B09E-4D4C-B9A7-5457AC1FC8C9}" type="pres">
      <dgm:prSet presAssocID="{B54515A4-3E14-4504-ADDD-366E6155EE7E}" presName="childText" presStyleLbl="bgAcc1" presStyleIdx="4" presStyleCnt="8">
        <dgm:presLayoutVars>
          <dgm:bulletEnabled val="1"/>
        </dgm:presLayoutVars>
      </dgm:prSet>
      <dgm:spPr/>
    </dgm:pt>
    <dgm:pt modelId="{EC9E6AC5-B024-49DF-A10A-DA4B48ADFF24}" type="pres">
      <dgm:prSet presAssocID="{05DCF63B-51A8-4B9B-850B-2FFCB0782B69}" presName="Name13" presStyleLbl="parChTrans1D2" presStyleIdx="5" presStyleCnt="8"/>
      <dgm:spPr/>
    </dgm:pt>
    <dgm:pt modelId="{0278B8E5-7A01-48A2-90F3-0139DB0562D8}" type="pres">
      <dgm:prSet presAssocID="{7DC87E2D-AFF8-40B2-8B9A-C9D4C1D31A4C}" presName="childText" presStyleLbl="bgAcc1" presStyleIdx="5" presStyleCnt="8">
        <dgm:presLayoutVars>
          <dgm:bulletEnabled val="1"/>
        </dgm:presLayoutVars>
      </dgm:prSet>
      <dgm:spPr/>
    </dgm:pt>
    <dgm:pt modelId="{6630BDF6-F744-4D7B-B706-9B12D1FB6C7A}" type="pres">
      <dgm:prSet presAssocID="{2FCE190F-8F21-46C6-81A1-BD0835E208A4}" presName="Name13" presStyleLbl="parChTrans1D2" presStyleIdx="6" presStyleCnt="8"/>
      <dgm:spPr/>
    </dgm:pt>
    <dgm:pt modelId="{A14E96F0-DB7C-4C43-991C-A92F3CFFBBB3}" type="pres">
      <dgm:prSet presAssocID="{F115CA6C-7F07-4C6B-8963-260556E57B1E}" presName="childText" presStyleLbl="bgAcc1" presStyleIdx="6" presStyleCnt="8">
        <dgm:presLayoutVars>
          <dgm:bulletEnabled val="1"/>
        </dgm:presLayoutVars>
      </dgm:prSet>
      <dgm:spPr/>
    </dgm:pt>
    <dgm:pt modelId="{42BD12F6-7F14-4D08-B85C-C115D5D45A41}" type="pres">
      <dgm:prSet presAssocID="{B1F54311-813B-4B53-9541-1B9A40D845C0}" presName="root" presStyleCnt="0"/>
      <dgm:spPr/>
    </dgm:pt>
    <dgm:pt modelId="{0D54E7EB-260C-424D-A278-497D2B5C50B1}" type="pres">
      <dgm:prSet presAssocID="{B1F54311-813B-4B53-9541-1B9A40D845C0}" presName="rootComposite" presStyleCnt="0"/>
      <dgm:spPr/>
    </dgm:pt>
    <dgm:pt modelId="{9FCE3333-69C4-4946-8C54-973C6232D4F4}" type="pres">
      <dgm:prSet presAssocID="{B1F54311-813B-4B53-9541-1B9A40D845C0}" presName="rootText" presStyleLbl="node1" presStyleIdx="1" presStyleCnt="3"/>
      <dgm:spPr/>
    </dgm:pt>
    <dgm:pt modelId="{E2BC4A00-D3E1-45E2-9D22-40F27A8AB63E}" type="pres">
      <dgm:prSet presAssocID="{B1F54311-813B-4B53-9541-1B9A40D845C0}" presName="rootConnector" presStyleLbl="node1" presStyleIdx="1" presStyleCnt="3"/>
      <dgm:spPr/>
    </dgm:pt>
    <dgm:pt modelId="{BD1CB9D0-6032-4420-9B20-6FA612CC3629}" type="pres">
      <dgm:prSet presAssocID="{B1F54311-813B-4B53-9541-1B9A40D845C0}" presName="childShape" presStyleCnt="0"/>
      <dgm:spPr/>
    </dgm:pt>
    <dgm:pt modelId="{9215113B-B838-423A-9CCC-5B7375D5AF00}" type="pres">
      <dgm:prSet presAssocID="{CB3FD11D-C90E-4674-84FC-C99CF6E81023}" presName="Name13" presStyleLbl="parChTrans1D2" presStyleIdx="7" presStyleCnt="8"/>
      <dgm:spPr/>
    </dgm:pt>
    <dgm:pt modelId="{88481B18-FD47-4CEC-9F94-1AD158B99680}" type="pres">
      <dgm:prSet presAssocID="{0BD2A858-9087-444D-9A5A-78012603E07C}" presName="childText" presStyleLbl="bgAcc1" presStyleIdx="7" presStyleCnt="8">
        <dgm:presLayoutVars>
          <dgm:bulletEnabled val="1"/>
        </dgm:presLayoutVars>
      </dgm:prSet>
      <dgm:spPr/>
    </dgm:pt>
    <dgm:pt modelId="{B4BA17EC-D2E6-4FEE-8D57-699762B858C7}" type="pres">
      <dgm:prSet presAssocID="{6A9A7A3C-2E27-44FE-844C-A98895A3CB70}" presName="root" presStyleCnt="0"/>
      <dgm:spPr/>
    </dgm:pt>
    <dgm:pt modelId="{07249F6E-E2EF-400E-B01E-4025DD99BD2E}" type="pres">
      <dgm:prSet presAssocID="{6A9A7A3C-2E27-44FE-844C-A98895A3CB70}" presName="rootComposite" presStyleCnt="0"/>
      <dgm:spPr/>
    </dgm:pt>
    <dgm:pt modelId="{3CDE0E3D-4A06-4B84-84D7-A24B3C6F8C33}" type="pres">
      <dgm:prSet presAssocID="{6A9A7A3C-2E27-44FE-844C-A98895A3CB70}" presName="rootText" presStyleLbl="node1" presStyleIdx="2" presStyleCnt="3"/>
      <dgm:spPr/>
    </dgm:pt>
    <dgm:pt modelId="{D5A18F46-BBAF-45F2-A0D5-FBB83F82F701}" type="pres">
      <dgm:prSet presAssocID="{6A9A7A3C-2E27-44FE-844C-A98895A3CB70}" presName="rootConnector" presStyleLbl="node1" presStyleIdx="2" presStyleCnt="3"/>
      <dgm:spPr/>
    </dgm:pt>
    <dgm:pt modelId="{50F1BAC8-001A-447B-B676-4EA6979AA1C7}" type="pres">
      <dgm:prSet presAssocID="{6A9A7A3C-2E27-44FE-844C-A98895A3CB70}" presName="childShape" presStyleCnt="0"/>
      <dgm:spPr/>
    </dgm:pt>
  </dgm:ptLst>
  <dgm:cxnLst>
    <dgm:cxn modelId="{44462D05-E1E4-4DEF-A06E-D810C3F1CEB2}" type="presOf" srcId="{05DCF63B-51A8-4B9B-850B-2FFCB0782B69}" destId="{EC9E6AC5-B024-49DF-A10A-DA4B48ADFF24}" srcOrd="0" destOrd="0" presId="urn:microsoft.com/office/officeart/2005/8/layout/hierarchy3"/>
    <dgm:cxn modelId="{57738208-CA6A-457E-90E3-241366DD14BD}" srcId="{B1F54311-813B-4B53-9541-1B9A40D845C0}" destId="{0BD2A858-9087-444D-9A5A-78012603E07C}" srcOrd="0" destOrd="0" parTransId="{CB3FD11D-C90E-4674-84FC-C99CF6E81023}" sibTransId="{A922AC60-7D04-4CB7-9FB0-3622F2B20FB9}"/>
    <dgm:cxn modelId="{5F081F24-D2DE-416B-AEB3-853B9B166C3B}" srcId="{79192F59-F995-4644-BE40-2F76EBB76EBF}" destId="{B1F54311-813B-4B53-9541-1B9A40D845C0}" srcOrd="1" destOrd="0" parTransId="{4BC49139-E2E4-468E-8503-A5FB57C76D51}" sibTransId="{8A3FC283-6B60-474D-8759-5347307DABC5}"/>
    <dgm:cxn modelId="{DFC61834-2745-4DF6-9198-DB9B6BE56AC0}" type="presOf" srcId="{B9A2323B-DD02-495D-B6CF-901765D940F1}" destId="{2C1E1A06-1E43-4C8C-B52A-6AAB8524B45C}" srcOrd="0" destOrd="0" presId="urn:microsoft.com/office/officeart/2005/8/layout/hierarchy3"/>
    <dgm:cxn modelId="{EA98CD3B-4DFE-49A8-985C-14BDB707B4EC}" type="presOf" srcId="{F5892158-6681-4594-BC43-8D43E1B55ECB}" destId="{DE2F5C47-ED6F-402C-B43B-49F705CC9621}" srcOrd="0" destOrd="0" presId="urn:microsoft.com/office/officeart/2005/8/layout/hierarchy3"/>
    <dgm:cxn modelId="{443A3C3E-F450-4148-A724-78E8F18E2B18}" type="presOf" srcId="{79192F59-F995-4644-BE40-2F76EBB76EBF}" destId="{B6244DE0-1710-48D3-9B28-6D004BC8DAB8}" srcOrd="0" destOrd="0" presId="urn:microsoft.com/office/officeart/2005/8/layout/hierarchy3"/>
    <dgm:cxn modelId="{59BE1262-84E9-499D-97F8-F1691804F3A0}" srcId="{EEBC95EB-3D2F-48FE-B308-3FE0A81B50EC}" destId="{F115CA6C-7F07-4C6B-8963-260556E57B1E}" srcOrd="6" destOrd="0" parTransId="{2FCE190F-8F21-46C6-81A1-BD0835E208A4}" sibTransId="{FD57799F-48C2-40D6-AEAD-A16278E594A0}"/>
    <dgm:cxn modelId="{79134F42-45CF-48CE-AC66-BBD652DA6E8F}" srcId="{EEBC95EB-3D2F-48FE-B308-3FE0A81B50EC}" destId="{4E1A5637-4E8E-4BEF-B59D-CA0DF59F3D3D}" srcOrd="0" destOrd="0" parTransId="{6353D5D4-6481-4A1A-8ED4-1F95F4218213}" sibTransId="{525278A0-834F-4ED8-B2D4-1D24C7A5CCB4}"/>
    <dgm:cxn modelId="{E2323264-B446-4250-B3AF-DEDACE9E50F5}" type="presOf" srcId="{BE34750A-18DC-4570-9F86-A43A439A0F11}" destId="{B9DCB1D3-E890-4BB9-8DC3-FE0E1CC259B8}" srcOrd="0" destOrd="0" presId="urn:microsoft.com/office/officeart/2005/8/layout/hierarchy3"/>
    <dgm:cxn modelId="{3F8C2947-F0AC-455C-8EC7-3B5E275E5274}" type="presOf" srcId="{B1F54311-813B-4B53-9541-1B9A40D845C0}" destId="{E2BC4A00-D3E1-45E2-9D22-40F27A8AB63E}" srcOrd="1" destOrd="0" presId="urn:microsoft.com/office/officeart/2005/8/layout/hierarchy3"/>
    <dgm:cxn modelId="{D4C01A4B-B923-426A-B4F7-96933FE8E6E2}" srcId="{EEBC95EB-3D2F-48FE-B308-3FE0A81B50EC}" destId="{403B4847-0DF8-4B6A-B01D-D6156CAD849B}" srcOrd="1" destOrd="0" parTransId="{F5892158-6681-4594-BC43-8D43E1B55ECB}" sibTransId="{4DACFA39-916B-489E-AF96-06A23CED66F1}"/>
    <dgm:cxn modelId="{164C584C-5F31-4A43-BD95-618BF758AC59}" type="presOf" srcId="{2FCE190F-8F21-46C6-81A1-BD0835E208A4}" destId="{6630BDF6-F744-4D7B-B706-9B12D1FB6C7A}" srcOrd="0" destOrd="0" presId="urn:microsoft.com/office/officeart/2005/8/layout/hierarchy3"/>
    <dgm:cxn modelId="{C904746E-9C12-4C5C-9281-28D6D2F8E17D}" type="presOf" srcId="{403B4847-0DF8-4B6A-B01D-D6156CAD849B}" destId="{FE1C0271-2C91-4A6D-8C30-A7DACB020575}" srcOrd="0" destOrd="0" presId="urn:microsoft.com/office/officeart/2005/8/layout/hierarchy3"/>
    <dgm:cxn modelId="{6ED0BD6E-95A4-40EE-93D7-6FFD694C2C00}" srcId="{79192F59-F995-4644-BE40-2F76EBB76EBF}" destId="{EEBC95EB-3D2F-48FE-B308-3FE0A81B50EC}" srcOrd="0" destOrd="0" parTransId="{9239B0BB-A8F6-452E-94E9-7200593175E6}" sibTransId="{8E95E653-E979-4EAF-B701-1E332D6408AE}"/>
    <dgm:cxn modelId="{EF14F171-D71C-444F-A339-F8A5D62E8B8D}" type="presOf" srcId="{B1F54311-813B-4B53-9541-1B9A40D845C0}" destId="{9FCE3333-69C4-4946-8C54-973C6232D4F4}" srcOrd="0" destOrd="0" presId="urn:microsoft.com/office/officeart/2005/8/layout/hierarchy3"/>
    <dgm:cxn modelId="{5BD7AE72-D72A-49CE-8D13-662D92B790DC}" srcId="{EEBC95EB-3D2F-48FE-B308-3FE0A81B50EC}" destId="{B54515A4-3E14-4504-ADDD-366E6155EE7E}" srcOrd="4" destOrd="0" parTransId="{83372E27-0127-4702-9210-3CED0AFDBE1F}" sibTransId="{909E0239-F3FA-46D9-9FE7-D62D0100B07C}"/>
    <dgm:cxn modelId="{05A8FA72-03D6-4ED8-B993-55321F6B4CAE}" type="presOf" srcId="{EEBC95EB-3D2F-48FE-B308-3FE0A81B50EC}" destId="{5FB76610-0B9E-452B-AF27-9E8B3427FFD7}" srcOrd="0" destOrd="0" presId="urn:microsoft.com/office/officeart/2005/8/layout/hierarchy3"/>
    <dgm:cxn modelId="{32B35278-1D19-491F-A144-3BAA61A72B23}" type="presOf" srcId="{6353D5D4-6481-4A1A-8ED4-1F95F4218213}" destId="{F4DA58A4-6E20-42B0-9CD7-99A9E7195883}" srcOrd="0" destOrd="0" presId="urn:microsoft.com/office/officeart/2005/8/layout/hierarchy3"/>
    <dgm:cxn modelId="{D4521882-61A3-4348-8958-5AB443A8FB03}" srcId="{79192F59-F995-4644-BE40-2F76EBB76EBF}" destId="{6A9A7A3C-2E27-44FE-844C-A98895A3CB70}" srcOrd="2" destOrd="0" parTransId="{CC1DE956-13AB-4CDA-9E83-C536D08B31A7}" sibTransId="{965E069A-BC63-4FA3-8F38-2C6FB11F29C3}"/>
    <dgm:cxn modelId="{B8332E85-2862-445E-800B-007DAD276B35}" type="presOf" srcId="{0BD2A858-9087-444D-9A5A-78012603E07C}" destId="{88481B18-FD47-4CEC-9F94-1AD158B99680}" srcOrd="0" destOrd="0" presId="urn:microsoft.com/office/officeart/2005/8/layout/hierarchy3"/>
    <dgm:cxn modelId="{0E526092-585A-43D6-ABA0-F6CD410929A1}" type="presOf" srcId="{CB3FD11D-C90E-4674-84FC-C99CF6E81023}" destId="{9215113B-B838-423A-9CCC-5B7375D5AF00}" srcOrd="0" destOrd="0" presId="urn:microsoft.com/office/officeart/2005/8/layout/hierarchy3"/>
    <dgm:cxn modelId="{A8D23A9A-7D4B-4003-8A5A-010804AF73A0}" type="presOf" srcId="{DE2938B3-0805-4430-A99F-882E08B8F220}" destId="{6E27E659-3CDC-4505-9A13-C71E17C493E8}" srcOrd="0" destOrd="0" presId="urn:microsoft.com/office/officeart/2005/8/layout/hierarchy3"/>
    <dgm:cxn modelId="{3AABC19A-AB99-4B4A-803B-339E7594ED00}" type="presOf" srcId="{B54515A4-3E14-4504-ADDD-366E6155EE7E}" destId="{8B874A9F-B09E-4D4C-B9A7-5457AC1FC8C9}" srcOrd="0" destOrd="0" presId="urn:microsoft.com/office/officeart/2005/8/layout/hierarchy3"/>
    <dgm:cxn modelId="{6203E79D-EC94-4824-8257-9B1A02E89D21}" srcId="{EEBC95EB-3D2F-48FE-B308-3FE0A81B50EC}" destId="{E842FD0B-E99A-43D8-A998-0B940BCA4108}" srcOrd="3" destOrd="0" parTransId="{B9A2323B-DD02-495D-B6CF-901765D940F1}" sibTransId="{ECE5457E-6417-4CC0-9C19-A18198AD0716}"/>
    <dgm:cxn modelId="{4F2580A3-EFBF-44FE-9156-925B2EE4301D}" type="presOf" srcId="{6A9A7A3C-2E27-44FE-844C-A98895A3CB70}" destId="{3CDE0E3D-4A06-4B84-84D7-A24B3C6F8C33}" srcOrd="0" destOrd="0" presId="urn:microsoft.com/office/officeart/2005/8/layout/hierarchy3"/>
    <dgm:cxn modelId="{E6C2D6A8-C0C2-44C5-A57E-01D385C86DBA}" type="presOf" srcId="{F115CA6C-7F07-4C6B-8963-260556E57B1E}" destId="{A14E96F0-DB7C-4C43-991C-A92F3CFFBBB3}" srcOrd="0" destOrd="0" presId="urn:microsoft.com/office/officeart/2005/8/layout/hierarchy3"/>
    <dgm:cxn modelId="{7C7776C0-6CEA-4032-AA39-5CC1B44E829C}" type="presOf" srcId="{83372E27-0127-4702-9210-3CED0AFDBE1F}" destId="{41064E3D-0BD4-4F37-91E1-493D78FEB08B}" srcOrd="0" destOrd="0" presId="urn:microsoft.com/office/officeart/2005/8/layout/hierarchy3"/>
    <dgm:cxn modelId="{D04E34C1-5E19-4C7C-ABA3-D8E8005469F4}" type="presOf" srcId="{7DC87E2D-AFF8-40B2-8B9A-C9D4C1D31A4C}" destId="{0278B8E5-7A01-48A2-90F3-0139DB0562D8}" srcOrd="0" destOrd="0" presId="urn:microsoft.com/office/officeart/2005/8/layout/hierarchy3"/>
    <dgm:cxn modelId="{F789ACC1-073A-4462-BFD7-DF9F4672C8E3}" srcId="{EEBC95EB-3D2F-48FE-B308-3FE0A81B50EC}" destId="{BE34750A-18DC-4570-9F86-A43A439A0F11}" srcOrd="2" destOrd="0" parTransId="{DE2938B3-0805-4430-A99F-882E08B8F220}" sibTransId="{2B0B35C7-CA94-4CA8-991C-52D4345F35A0}"/>
    <dgm:cxn modelId="{BDDD93D5-2E7E-48A4-AB2A-639DDD818AB4}" type="presOf" srcId="{4E1A5637-4E8E-4BEF-B59D-CA0DF59F3D3D}" destId="{F4D0A213-28DE-455A-9BAB-870FE1B36E45}" srcOrd="0" destOrd="0" presId="urn:microsoft.com/office/officeart/2005/8/layout/hierarchy3"/>
    <dgm:cxn modelId="{1AE707DB-4E59-4AB6-93AB-7D3346DBC459}" type="presOf" srcId="{6A9A7A3C-2E27-44FE-844C-A98895A3CB70}" destId="{D5A18F46-BBAF-45F2-A0D5-FBB83F82F701}" srcOrd="1" destOrd="0" presId="urn:microsoft.com/office/officeart/2005/8/layout/hierarchy3"/>
    <dgm:cxn modelId="{0A7E6CE9-3B56-4707-B18B-7CD2C41A7027}" type="presOf" srcId="{E842FD0B-E99A-43D8-A998-0B940BCA4108}" destId="{302A94CF-855C-4A2A-9D9D-C922110BB7DF}" srcOrd="0" destOrd="0" presId="urn:microsoft.com/office/officeart/2005/8/layout/hierarchy3"/>
    <dgm:cxn modelId="{09024CF7-E995-448F-9B0F-91CCC8EAE872}" srcId="{EEBC95EB-3D2F-48FE-B308-3FE0A81B50EC}" destId="{7DC87E2D-AFF8-40B2-8B9A-C9D4C1D31A4C}" srcOrd="5" destOrd="0" parTransId="{05DCF63B-51A8-4B9B-850B-2FFCB0782B69}" sibTransId="{8C577F2D-C35E-42CF-9317-125B8DF4EA29}"/>
    <dgm:cxn modelId="{78AC12FA-C947-4FE1-84E9-C6DB49D65936}" type="presOf" srcId="{EEBC95EB-3D2F-48FE-B308-3FE0A81B50EC}" destId="{86FCA3F4-3C79-411E-BF39-524AD8A58621}" srcOrd="1" destOrd="0" presId="urn:microsoft.com/office/officeart/2005/8/layout/hierarchy3"/>
    <dgm:cxn modelId="{7B12A01C-F69C-4735-88A7-A9D76B3C5EA2}" type="presParOf" srcId="{B6244DE0-1710-48D3-9B28-6D004BC8DAB8}" destId="{DF1AECF5-B756-4440-8EE1-A66ABEC8AE2B}" srcOrd="0" destOrd="0" presId="urn:microsoft.com/office/officeart/2005/8/layout/hierarchy3"/>
    <dgm:cxn modelId="{44044856-34A0-4C7F-92DB-62DF87E35FB2}" type="presParOf" srcId="{DF1AECF5-B756-4440-8EE1-A66ABEC8AE2B}" destId="{79C09380-39A3-4FC4-8F60-14CF3F870D71}" srcOrd="0" destOrd="0" presId="urn:microsoft.com/office/officeart/2005/8/layout/hierarchy3"/>
    <dgm:cxn modelId="{60E5F62E-B96E-4C80-8493-B77F70D99D22}" type="presParOf" srcId="{79C09380-39A3-4FC4-8F60-14CF3F870D71}" destId="{5FB76610-0B9E-452B-AF27-9E8B3427FFD7}" srcOrd="0" destOrd="0" presId="urn:microsoft.com/office/officeart/2005/8/layout/hierarchy3"/>
    <dgm:cxn modelId="{938554F1-CE38-40FE-8C0A-EA91A55215A0}" type="presParOf" srcId="{79C09380-39A3-4FC4-8F60-14CF3F870D71}" destId="{86FCA3F4-3C79-411E-BF39-524AD8A58621}" srcOrd="1" destOrd="0" presId="urn:microsoft.com/office/officeart/2005/8/layout/hierarchy3"/>
    <dgm:cxn modelId="{BBBB4E55-020D-4972-A0E7-41BD5456C769}" type="presParOf" srcId="{DF1AECF5-B756-4440-8EE1-A66ABEC8AE2B}" destId="{0DDE2F63-3679-4D5D-8BC8-79A2262C9F37}" srcOrd="1" destOrd="0" presId="urn:microsoft.com/office/officeart/2005/8/layout/hierarchy3"/>
    <dgm:cxn modelId="{96DFC533-DEF1-4EA6-A0A9-BFEAF2D4B7E7}" type="presParOf" srcId="{0DDE2F63-3679-4D5D-8BC8-79A2262C9F37}" destId="{F4DA58A4-6E20-42B0-9CD7-99A9E7195883}" srcOrd="0" destOrd="0" presId="urn:microsoft.com/office/officeart/2005/8/layout/hierarchy3"/>
    <dgm:cxn modelId="{C96DA19A-5F26-4639-BC1C-2B1CAE44DB47}" type="presParOf" srcId="{0DDE2F63-3679-4D5D-8BC8-79A2262C9F37}" destId="{F4D0A213-28DE-455A-9BAB-870FE1B36E45}" srcOrd="1" destOrd="0" presId="urn:microsoft.com/office/officeart/2005/8/layout/hierarchy3"/>
    <dgm:cxn modelId="{86C46E82-403D-4C69-AEF5-DDCDECED20B1}" type="presParOf" srcId="{0DDE2F63-3679-4D5D-8BC8-79A2262C9F37}" destId="{DE2F5C47-ED6F-402C-B43B-49F705CC9621}" srcOrd="2" destOrd="0" presId="urn:microsoft.com/office/officeart/2005/8/layout/hierarchy3"/>
    <dgm:cxn modelId="{8D5F2A44-056A-45F8-A14E-6BE874A258FA}" type="presParOf" srcId="{0DDE2F63-3679-4D5D-8BC8-79A2262C9F37}" destId="{FE1C0271-2C91-4A6D-8C30-A7DACB020575}" srcOrd="3" destOrd="0" presId="urn:microsoft.com/office/officeart/2005/8/layout/hierarchy3"/>
    <dgm:cxn modelId="{C950138C-9912-4B4E-8A7C-C4A6206B90AA}" type="presParOf" srcId="{0DDE2F63-3679-4D5D-8BC8-79A2262C9F37}" destId="{6E27E659-3CDC-4505-9A13-C71E17C493E8}" srcOrd="4" destOrd="0" presId="urn:microsoft.com/office/officeart/2005/8/layout/hierarchy3"/>
    <dgm:cxn modelId="{577EE089-F4FD-4654-984F-4BE971B68159}" type="presParOf" srcId="{0DDE2F63-3679-4D5D-8BC8-79A2262C9F37}" destId="{B9DCB1D3-E890-4BB9-8DC3-FE0E1CC259B8}" srcOrd="5" destOrd="0" presId="urn:microsoft.com/office/officeart/2005/8/layout/hierarchy3"/>
    <dgm:cxn modelId="{C15236FD-1C90-4332-AE96-C5C9F838E5BD}" type="presParOf" srcId="{0DDE2F63-3679-4D5D-8BC8-79A2262C9F37}" destId="{2C1E1A06-1E43-4C8C-B52A-6AAB8524B45C}" srcOrd="6" destOrd="0" presId="urn:microsoft.com/office/officeart/2005/8/layout/hierarchy3"/>
    <dgm:cxn modelId="{195B5152-1A3D-43E5-BCDA-9D877C7958E5}" type="presParOf" srcId="{0DDE2F63-3679-4D5D-8BC8-79A2262C9F37}" destId="{302A94CF-855C-4A2A-9D9D-C922110BB7DF}" srcOrd="7" destOrd="0" presId="urn:microsoft.com/office/officeart/2005/8/layout/hierarchy3"/>
    <dgm:cxn modelId="{49E7A9BA-9466-4EFC-92C1-8B3D9D985D43}" type="presParOf" srcId="{0DDE2F63-3679-4D5D-8BC8-79A2262C9F37}" destId="{41064E3D-0BD4-4F37-91E1-493D78FEB08B}" srcOrd="8" destOrd="0" presId="urn:microsoft.com/office/officeart/2005/8/layout/hierarchy3"/>
    <dgm:cxn modelId="{A60243FB-AAF8-4049-87A9-E0958B54E2BE}" type="presParOf" srcId="{0DDE2F63-3679-4D5D-8BC8-79A2262C9F37}" destId="{8B874A9F-B09E-4D4C-B9A7-5457AC1FC8C9}" srcOrd="9" destOrd="0" presId="urn:microsoft.com/office/officeart/2005/8/layout/hierarchy3"/>
    <dgm:cxn modelId="{BF11733A-3ACC-467C-B40E-0F0963818BBC}" type="presParOf" srcId="{0DDE2F63-3679-4D5D-8BC8-79A2262C9F37}" destId="{EC9E6AC5-B024-49DF-A10A-DA4B48ADFF24}" srcOrd="10" destOrd="0" presId="urn:microsoft.com/office/officeart/2005/8/layout/hierarchy3"/>
    <dgm:cxn modelId="{1001D30C-B2B5-4A0A-B6F6-CF1E897B8980}" type="presParOf" srcId="{0DDE2F63-3679-4D5D-8BC8-79A2262C9F37}" destId="{0278B8E5-7A01-48A2-90F3-0139DB0562D8}" srcOrd="11" destOrd="0" presId="urn:microsoft.com/office/officeart/2005/8/layout/hierarchy3"/>
    <dgm:cxn modelId="{F417FECA-0FC8-4C1D-AE8D-E7ECB4F65F8B}" type="presParOf" srcId="{0DDE2F63-3679-4D5D-8BC8-79A2262C9F37}" destId="{6630BDF6-F744-4D7B-B706-9B12D1FB6C7A}" srcOrd="12" destOrd="0" presId="urn:microsoft.com/office/officeart/2005/8/layout/hierarchy3"/>
    <dgm:cxn modelId="{809895D9-CCF8-4657-BFB8-95E69AB7A431}" type="presParOf" srcId="{0DDE2F63-3679-4D5D-8BC8-79A2262C9F37}" destId="{A14E96F0-DB7C-4C43-991C-A92F3CFFBBB3}" srcOrd="13" destOrd="0" presId="urn:microsoft.com/office/officeart/2005/8/layout/hierarchy3"/>
    <dgm:cxn modelId="{A906C314-CD39-45EC-9F82-A767E3F25C1C}" type="presParOf" srcId="{B6244DE0-1710-48D3-9B28-6D004BC8DAB8}" destId="{42BD12F6-7F14-4D08-B85C-C115D5D45A41}" srcOrd="1" destOrd="0" presId="urn:microsoft.com/office/officeart/2005/8/layout/hierarchy3"/>
    <dgm:cxn modelId="{6F678F8B-259E-429C-ACF3-DAF8C98F95F1}" type="presParOf" srcId="{42BD12F6-7F14-4D08-B85C-C115D5D45A41}" destId="{0D54E7EB-260C-424D-A278-497D2B5C50B1}" srcOrd="0" destOrd="0" presId="urn:microsoft.com/office/officeart/2005/8/layout/hierarchy3"/>
    <dgm:cxn modelId="{61AED152-E980-4BEE-89C3-CC17FC46D02B}" type="presParOf" srcId="{0D54E7EB-260C-424D-A278-497D2B5C50B1}" destId="{9FCE3333-69C4-4946-8C54-973C6232D4F4}" srcOrd="0" destOrd="0" presId="urn:microsoft.com/office/officeart/2005/8/layout/hierarchy3"/>
    <dgm:cxn modelId="{03602C87-A490-4B64-A9B7-FC7C835EC654}" type="presParOf" srcId="{0D54E7EB-260C-424D-A278-497D2B5C50B1}" destId="{E2BC4A00-D3E1-45E2-9D22-40F27A8AB63E}" srcOrd="1" destOrd="0" presId="urn:microsoft.com/office/officeart/2005/8/layout/hierarchy3"/>
    <dgm:cxn modelId="{D521C48F-8DD4-4716-9D79-1BC269CC0F45}" type="presParOf" srcId="{42BD12F6-7F14-4D08-B85C-C115D5D45A41}" destId="{BD1CB9D0-6032-4420-9B20-6FA612CC3629}" srcOrd="1" destOrd="0" presId="urn:microsoft.com/office/officeart/2005/8/layout/hierarchy3"/>
    <dgm:cxn modelId="{4A270ECB-3F6C-47F7-8FE4-2C31541AAEDE}" type="presParOf" srcId="{BD1CB9D0-6032-4420-9B20-6FA612CC3629}" destId="{9215113B-B838-423A-9CCC-5B7375D5AF00}" srcOrd="0" destOrd="0" presId="urn:microsoft.com/office/officeart/2005/8/layout/hierarchy3"/>
    <dgm:cxn modelId="{A52CDB02-DC7C-45A5-AF17-3B64D9FD10A7}" type="presParOf" srcId="{BD1CB9D0-6032-4420-9B20-6FA612CC3629}" destId="{88481B18-FD47-4CEC-9F94-1AD158B99680}" srcOrd="1" destOrd="0" presId="urn:microsoft.com/office/officeart/2005/8/layout/hierarchy3"/>
    <dgm:cxn modelId="{3EB97633-B207-4816-BD92-275B2653762E}" type="presParOf" srcId="{B6244DE0-1710-48D3-9B28-6D004BC8DAB8}" destId="{B4BA17EC-D2E6-4FEE-8D57-699762B858C7}" srcOrd="2" destOrd="0" presId="urn:microsoft.com/office/officeart/2005/8/layout/hierarchy3"/>
    <dgm:cxn modelId="{48DB71ED-CC98-4404-A832-5D0649C4BA81}" type="presParOf" srcId="{B4BA17EC-D2E6-4FEE-8D57-699762B858C7}" destId="{07249F6E-E2EF-400E-B01E-4025DD99BD2E}" srcOrd="0" destOrd="0" presId="urn:microsoft.com/office/officeart/2005/8/layout/hierarchy3"/>
    <dgm:cxn modelId="{A7F5F820-C618-42B8-9FDE-C23A2D4E1ACB}" type="presParOf" srcId="{07249F6E-E2EF-400E-B01E-4025DD99BD2E}" destId="{3CDE0E3D-4A06-4B84-84D7-A24B3C6F8C33}" srcOrd="0" destOrd="0" presId="urn:microsoft.com/office/officeart/2005/8/layout/hierarchy3"/>
    <dgm:cxn modelId="{72EDAB20-DD95-46FD-BB6F-2C026DB2F84D}" type="presParOf" srcId="{07249F6E-E2EF-400E-B01E-4025DD99BD2E}" destId="{D5A18F46-BBAF-45F2-A0D5-FBB83F82F701}" srcOrd="1" destOrd="0" presId="urn:microsoft.com/office/officeart/2005/8/layout/hierarchy3"/>
    <dgm:cxn modelId="{04A0A64C-B61B-4812-9224-A31CDC69B108}" type="presParOf" srcId="{B4BA17EC-D2E6-4FEE-8D57-699762B858C7}" destId="{50F1BAC8-001A-447B-B676-4EA6979AA1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42460E-572C-4849-AD62-4C24C9AB6561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8E99CD-7B56-4773-83B5-DA2667E10203}">
      <dgm:prSet phldrT="[Текст]"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1 крок</a:t>
          </a:r>
        </a:p>
      </dgm:t>
    </dgm:pt>
    <dgm:pt modelId="{DE5F1E1F-76F1-4094-9F2E-8DBEA817E126}" type="parTrans" cxnId="{177EBA3C-5A8D-4774-96EA-14C8675EFC20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1515D5D9-174D-4FB9-A18B-8F6693A7F4BD}" type="sibTrans" cxnId="{177EBA3C-5A8D-4774-96EA-14C8675EFC20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621B338A-6CD3-4E12-B18F-4D740E3F0F86}">
      <dgm:prSet phldrT="[Текст]"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2 крок</a:t>
          </a:r>
        </a:p>
      </dgm:t>
    </dgm:pt>
    <dgm:pt modelId="{2AACB36E-B076-40C0-A7D7-B7BEA4641C03}" type="parTrans" cxnId="{C53B344C-6E51-45C2-A2DA-8A0AE3146175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B72A1F1E-31BB-4067-A10D-55D2E706E631}" type="sibTrans" cxnId="{C53B344C-6E51-45C2-A2DA-8A0AE3146175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D0EE8ACC-8BC9-4B39-ABAD-27EEAD75FD1B}">
      <dgm:prSet phldrT="[Текст]"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3 крок</a:t>
          </a:r>
        </a:p>
      </dgm:t>
    </dgm:pt>
    <dgm:pt modelId="{A477E9F8-71C5-4151-B8B0-09C264AAECC4}" type="parTrans" cxnId="{3563EB6F-C458-4CD8-89B3-8898294A4F03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90F358A1-D74E-4C46-BCB0-EFFCAE397350}" type="sibTrans" cxnId="{3563EB6F-C458-4CD8-89B3-8898294A4F03}">
      <dgm:prSet/>
      <dgm:spPr/>
      <dgm:t>
        <a:bodyPr/>
        <a:lstStyle/>
        <a:p>
          <a:endParaRPr lang="ru-RU" sz="1800">
            <a:latin typeface="Bahnschrift Light" panose="020B0502040204020203" pitchFamily="34" charset="0"/>
          </a:endParaRPr>
        </a:p>
      </dgm:t>
    </dgm:pt>
    <dgm:pt modelId="{86EF5AE8-E56E-4C28-8A8B-10C9F2268B62}">
      <dgm:prSet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Договір про підготовку здобувача вищої освіти ступеня доктора філософії у Київському національному університеті будівництва і архітектури</a:t>
          </a:r>
          <a:endParaRPr lang="ru-RU" sz="1800" dirty="0"/>
        </a:p>
      </dgm:t>
    </dgm:pt>
    <dgm:pt modelId="{C8A129FB-D549-4A56-9E13-AFDFF70E3EA0}" type="parTrans" cxnId="{FD561763-B7FF-456D-A5F7-818F888FEEC5}">
      <dgm:prSet/>
      <dgm:spPr/>
      <dgm:t>
        <a:bodyPr/>
        <a:lstStyle/>
        <a:p>
          <a:endParaRPr lang="ru-RU" sz="1800"/>
        </a:p>
      </dgm:t>
    </dgm:pt>
    <dgm:pt modelId="{3A0E4E9E-D8B7-4304-8D60-A2581FDD425E}" type="sibTrans" cxnId="{FD561763-B7FF-456D-A5F7-818F888FEEC5}">
      <dgm:prSet/>
      <dgm:spPr/>
      <dgm:t>
        <a:bodyPr/>
        <a:lstStyle/>
        <a:p>
          <a:endParaRPr lang="ru-RU" sz="1800"/>
        </a:p>
      </dgm:t>
    </dgm:pt>
    <dgm:pt modelId="{860BEA5B-F6DE-4370-BF8C-521DD3261591}">
      <dgm:prSet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Затвердження теми дисертаційної роботи</a:t>
          </a:r>
          <a:endParaRPr lang="ru-RU" sz="1800" dirty="0"/>
        </a:p>
      </dgm:t>
    </dgm:pt>
    <dgm:pt modelId="{581F3CC7-A736-4DBD-9E46-4A7EC9253F39}" type="parTrans" cxnId="{82E52468-02B2-487A-AAB1-B56BF7934FBC}">
      <dgm:prSet/>
      <dgm:spPr/>
      <dgm:t>
        <a:bodyPr/>
        <a:lstStyle/>
        <a:p>
          <a:endParaRPr lang="ru-RU" sz="1800"/>
        </a:p>
      </dgm:t>
    </dgm:pt>
    <dgm:pt modelId="{DFAE75D3-96C4-489D-94CD-D46B21013009}" type="sibTrans" cxnId="{82E52468-02B2-487A-AAB1-B56BF7934FBC}">
      <dgm:prSet/>
      <dgm:spPr/>
      <dgm:t>
        <a:bodyPr/>
        <a:lstStyle/>
        <a:p>
          <a:endParaRPr lang="ru-RU" sz="1800"/>
        </a:p>
      </dgm:t>
    </dgm:pt>
    <dgm:pt modelId="{18CF3FA5-8592-413E-92E9-AAE0BA3C03B9}">
      <dgm:prSet custT="1"/>
      <dgm:spPr/>
      <dgm:t>
        <a:bodyPr/>
        <a:lstStyle/>
        <a:p>
          <a:r>
            <a:rPr lang="uk-UA" sz="1800" noProof="0" dirty="0">
              <a:latin typeface="Bahnschrift Light" panose="020B0502040204020203" pitchFamily="34" charset="0"/>
            </a:rPr>
            <a:t>Індивідуальний навчальний план роботи аспіранта (погоджується здобувачем з його науковим керівником та затверджується вченою радою інституту/факультету)</a:t>
          </a:r>
          <a:endParaRPr lang="ru-RU" sz="1800" dirty="0"/>
        </a:p>
      </dgm:t>
    </dgm:pt>
    <dgm:pt modelId="{30B85A82-7B85-484B-A76E-C78BC5F0879E}" type="parTrans" cxnId="{C277BA4E-61B2-4AF2-BBBF-DCB4A232576C}">
      <dgm:prSet/>
      <dgm:spPr/>
      <dgm:t>
        <a:bodyPr/>
        <a:lstStyle/>
        <a:p>
          <a:endParaRPr lang="ru-RU" sz="1800"/>
        </a:p>
      </dgm:t>
    </dgm:pt>
    <dgm:pt modelId="{8953F042-C6F0-4485-B511-262AE3A33F92}" type="sibTrans" cxnId="{C277BA4E-61B2-4AF2-BBBF-DCB4A232576C}">
      <dgm:prSet/>
      <dgm:spPr/>
      <dgm:t>
        <a:bodyPr/>
        <a:lstStyle/>
        <a:p>
          <a:endParaRPr lang="ru-RU" sz="1800"/>
        </a:p>
      </dgm:t>
    </dgm:pt>
    <dgm:pt modelId="{2F34259F-67B2-4903-8C3F-A8C8B330A949}" type="pres">
      <dgm:prSet presAssocID="{2342460E-572C-4849-AD62-4C24C9AB6561}" presName="linear" presStyleCnt="0">
        <dgm:presLayoutVars>
          <dgm:dir/>
          <dgm:animLvl val="lvl"/>
          <dgm:resizeHandles val="exact"/>
        </dgm:presLayoutVars>
      </dgm:prSet>
      <dgm:spPr/>
    </dgm:pt>
    <dgm:pt modelId="{7A9B28E8-1B8E-45F6-9DE3-BB23F2D2A0C2}" type="pres">
      <dgm:prSet presAssocID="{408E99CD-7B56-4773-83B5-DA2667E10203}" presName="parentLin" presStyleCnt="0"/>
      <dgm:spPr/>
    </dgm:pt>
    <dgm:pt modelId="{AF220BF6-A181-45F7-BFD7-021B47F28F39}" type="pres">
      <dgm:prSet presAssocID="{408E99CD-7B56-4773-83B5-DA2667E10203}" presName="parentLeftMargin" presStyleLbl="node1" presStyleIdx="0" presStyleCnt="3"/>
      <dgm:spPr/>
    </dgm:pt>
    <dgm:pt modelId="{A5F591B5-26B4-4899-91ED-7ADEC2A8739B}" type="pres">
      <dgm:prSet presAssocID="{408E99CD-7B56-4773-83B5-DA2667E102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A6F637-DC2C-4DC2-8834-7C96D9779050}" type="pres">
      <dgm:prSet presAssocID="{408E99CD-7B56-4773-83B5-DA2667E10203}" presName="negativeSpace" presStyleCnt="0"/>
      <dgm:spPr/>
    </dgm:pt>
    <dgm:pt modelId="{6CDEF2E9-0904-4398-8460-A7B19E97A0BC}" type="pres">
      <dgm:prSet presAssocID="{408E99CD-7B56-4773-83B5-DA2667E10203}" presName="childText" presStyleLbl="conFgAcc1" presStyleIdx="0" presStyleCnt="3">
        <dgm:presLayoutVars>
          <dgm:bulletEnabled val="1"/>
        </dgm:presLayoutVars>
      </dgm:prSet>
      <dgm:spPr/>
    </dgm:pt>
    <dgm:pt modelId="{A529D576-702C-4393-B473-0B1963B3E1F8}" type="pres">
      <dgm:prSet presAssocID="{1515D5D9-174D-4FB9-A18B-8F6693A7F4BD}" presName="spaceBetweenRectangles" presStyleCnt="0"/>
      <dgm:spPr/>
    </dgm:pt>
    <dgm:pt modelId="{360EDE38-0DE4-4225-B45A-FFE71A0638F6}" type="pres">
      <dgm:prSet presAssocID="{621B338A-6CD3-4E12-B18F-4D740E3F0F86}" presName="parentLin" presStyleCnt="0"/>
      <dgm:spPr/>
    </dgm:pt>
    <dgm:pt modelId="{AD56AB65-66FC-4E54-8849-CE04E8656D88}" type="pres">
      <dgm:prSet presAssocID="{621B338A-6CD3-4E12-B18F-4D740E3F0F86}" presName="parentLeftMargin" presStyleLbl="node1" presStyleIdx="0" presStyleCnt="3"/>
      <dgm:spPr/>
    </dgm:pt>
    <dgm:pt modelId="{A3D5A53A-37C3-4D57-BAC6-85F96D27EC77}" type="pres">
      <dgm:prSet presAssocID="{621B338A-6CD3-4E12-B18F-4D740E3F0F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697FC9-EEB0-4825-AA40-7569D3C32306}" type="pres">
      <dgm:prSet presAssocID="{621B338A-6CD3-4E12-B18F-4D740E3F0F86}" presName="negativeSpace" presStyleCnt="0"/>
      <dgm:spPr/>
    </dgm:pt>
    <dgm:pt modelId="{0E7EF848-781E-41E7-98B1-63AC99179D0C}" type="pres">
      <dgm:prSet presAssocID="{621B338A-6CD3-4E12-B18F-4D740E3F0F86}" presName="childText" presStyleLbl="conFgAcc1" presStyleIdx="1" presStyleCnt="3">
        <dgm:presLayoutVars>
          <dgm:bulletEnabled val="1"/>
        </dgm:presLayoutVars>
      </dgm:prSet>
      <dgm:spPr/>
    </dgm:pt>
    <dgm:pt modelId="{9DC95A7E-8566-45D3-B9F1-83E3F7B4A8F1}" type="pres">
      <dgm:prSet presAssocID="{B72A1F1E-31BB-4067-A10D-55D2E706E631}" presName="spaceBetweenRectangles" presStyleCnt="0"/>
      <dgm:spPr/>
    </dgm:pt>
    <dgm:pt modelId="{5CF8D1E8-A381-4BEE-B3AC-554FF02297F2}" type="pres">
      <dgm:prSet presAssocID="{D0EE8ACC-8BC9-4B39-ABAD-27EEAD75FD1B}" presName="parentLin" presStyleCnt="0"/>
      <dgm:spPr/>
    </dgm:pt>
    <dgm:pt modelId="{54D2353E-A938-4F55-B029-A37087C5F4F1}" type="pres">
      <dgm:prSet presAssocID="{D0EE8ACC-8BC9-4B39-ABAD-27EEAD75FD1B}" presName="parentLeftMargin" presStyleLbl="node1" presStyleIdx="1" presStyleCnt="3"/>
      <dgm:spPr/>
    </dgm:pt>
    <dgm:pt modelId="{DF1A9AAE-2A88-4995-97E9-7E9700509F18}" type="pres">
      <dgm:prSet presAssocID="{D0EE8ACC-8BC9-4B39-ABAD-27EEAD75FD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5C8DA6-9E5C-4A51-B981-5ED0870A2B86}" type="pres">
      <dgm:prSet presAssocID="{D0EE8ACC-8BC9-4B39-ABAD-27EEAD75FD1B}" presName="negativeSpace" presStyleCnt="0"/>
      <dgm:spPr/>
    </dgm:pt>
    <dgm:pt modelId="{ED7F8C09-EEA5-47CC-913C-EAA4F4FC6065}" type="pres">
      <dgm:prSet presAssocID="{D0EE8ACC-8BC9-4B39-ABAD-27EEAD75FD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DA8210-3D8A-4C42-AA9C-BA7D9869F693}" type="presOf" srcId="{621B338A-6CD3-4E12-B18F-4D740E3F0F86}" destId="{A3D5A53A-37C3-4D57-BAC6-85F96D27EC77}" srcOrd="1" destOrd="0" presId="urn:microsoft.com/office/officeart/2005/8/layout/list1"/>
    <dgm:cxn modelId="{B6F20634-D7E5-4993-97C5-6626B1671E72}" type="presOf" srcId="{408E99CD-7B56-4773-83B5-DA2667E10203}" destId="{A5F591B5-26B4-4899-91ED-7ADEC2A8739B}" srcOrd="1" destOrd="0" presId="urn:microsoft.com/office/officeart/2005/8/layout/list1"/>
    <dgm:cxn modelId="{177EBA3C-5A8D-4774-96EA-14C8675EFC20}" srcId="{2342460E-572C-4849-AD62-4C24C9AB6561}" destId="{408E99CD-7B56-4773-83B5-DA2667E10203}" srcOrd="0" destOrd="0" parTransId="{DE5F1E1F-76F1-4094-9F2E-8DBEA817E126}" sibTransId="{1515D5D9-174D-4FB9-A18B-8F6693A7F4BD}"/>
    <dgm:cxn modelId="{006EF13C-680B-4B48-B9A9-86654C5FDA8A}" type="presOf" srcId="{D0EE8ACC-8BC9-4B39-ABAD-27EEAD75FD1B}" destId="{DF1A9AAE-2A88-4995-97E9-7E9700509F18}" srcOrd="1" destOrd="0" presId="urn:microsoft.com/office/officeart/2005/8/layout/list1"/>
    <dgm:cxn modelId="{34816F42-A31B-419E-B5E7-0E0E3FC98BA4}" type="presOf" srcId="{86EF5AE8-E56E-4C28-8A8B-10C9F2268B62}" destId="{6CDEF2E9-0904-4398-8460-A7B19E97A0BC}" srcOrd="0" destOrd="0" presId="urn:microsoft.com/office/officeart/2005/8/layout/list1"/>
    <dgm:cxn modelId="{FD561763-B7FF-456D-A5F7-818F888FEEC5}" srcId="{408E99CD-7B56-4773-83B5-DA2667E10203}" destId="{86EF5AE8-E56E-4C28-8A8B-10C9F2268B62}" srcOrd="0" destOrd="0" parTransId="{C8A129FB-D549-4A56-9E13-AFDFF70E3EA0}" sibTransId="{3A0E4E9E-D8B7-4304-8D60-A2581FDD425E}"/>
    <dgm:cxn modelId="{82E52468-02B2-487A-AAB1-B56BF7934FBC}" srcId="{621B338A-6CD3-4E12-B18F-4D740E3F0F86}" destId="{860BEA5B-F6DE-4370-BF8C-521DD3261591}" srcOrd="0" destOrd="0" parTransId="{581F3CC7-A736-4DBD-9E46-4A7EC9253F39}" sibTransId="{DFAE75D3-96C4-489D-94CD-D46B21013009}"/>
    <dgm:cxn modelId="{C53B344C-6E51-45C2-A2DA-8A0AE3146175}" srcId="{2342460E-572C-4849-AD62-4C24C9AB6561}" destId="{621B338A-6CD3-4E12-B18F-4D740E3F0F86}" srcOrd="1" destOrd="0" parTransId="{2AACB36E-B076-40C0-A7D7-B7BEA4641C03}" sibTransId="{B72A1F1E-31BB-4067-A10D-55D2E706E631}"/>
    <dgm:cxn modelId="{C277BA4E-61B2-4AF2-BBBF-DCB4A232576C}" srcId="{D0EE8ACC-8BC9-4B39-ABAD-27EEAD75FD1B}" destId="{18CF3FA5-8592-413E-92E9-AAE0BA3C03B9}" srcOrd="0" destOrd="0" parTransId="{30B85A82-7B85-484B-A76E-C78BC5F0879E}" sibTransId="{8953F042-C6F0-4485-B511-262AE3A33F92}"/>
    <dgm:cxn modelId="{3563EB6F-C458-4CD8-89B3-8898294A4F03}" srcId="{2342460E-572C-4849-AD62-4C24C9AB6561}" destId="{D0EE8ACC-8BC9-4B39-ABAD-27EEAD75FD1B}" srcOrd="2" destOrd="0" parTransId="{A477E9F8-71C5-4151-B8B0-09C264AAECC4}" sibTransId="{90F358A1-D74E-4C46-BCB0-EFFCAE397350}"/>
    <dgm:cxn modelId="{842BBE82-4189-4561-A6B1-677985C6E6CF}" type="presOf" srcId="{408E99CD-7B56-4773-83B5-DA2667E10203}" destId="{AF220BF6-A181-45F7-BFD7-021B47F28F39}" srcOrd="0" destOrd="0" presId="urn:microsoft.com/office/officeart/2005/8/layout/list1"/>
    <dgm:cxn modelId="{87E9C786-CFB7-4B8F-8408-829ADF8E24CA}" type="presOf" srcId="{D0EE8ACC-8BC9-4B39-ABAD-27EEAD75FD1B}" destId="{54D2353E-A938-4F55-B029-A37087C5F4F1}" srcOrd="0" destOrd="0" presId="urn:microsoft.com/office/officeart/2005/8/layout/list1"/>
    <dgm:cxn modelId="{E6D1EFA4-A049-49A4-A7C6-AF27D517A91F}" type="presOf" srcId="{860BEA5B-F6DE-4370-BF8C-521DD3261591}" destId="{0E7EF848-781E-41E7-98B1-63AC99179D0C}" srcOrd="0" destOrd="0" presId="urn:microsoft.com/office/officeart/2005/8/layout/list1"/>
    <dgm:cxn modelId="{487F25E3-884B-433E-955E-707B5AD8A72E}" type="presOf" srcId="{18CF3FA5-8592-413E-92E9-AAE0BA3C03B9}" destId="{ED7F8C09-EEA5-47CC-913C-EAA4F4FC6065}" srcOrd="0" destOrd="0" presId="urn:microsoft.com/office/officeart/2005/8/layout/list1"/>
    <dgm:cxn modelId="{15109CEC-7680-4997-99DC-34634556263C}" type="presOf" srcId="{621B338A-6CD3-4E12-B18F-4D740E3F0F86}" destId="{AD56AB65-66FC-4E54-8849-CE04E8656D88}" srcOrd="0" destOrd="0" presId="urn:microsoft.com/office/officeart/2005/8/layout/list1"/>
    <dgm:cxn modelId="{1E5B67F9-76C9-4C5A-9C24-10F30E1DD6F4}" type="presOf" srcId="{2342460E-572C-4849-AD62-4C24C9AB6561}" destId="{2F34259F-67B2-4903-8C3F-A8C8B330A949}" srcOrd="0" destOrd="0" presId="urn:microsoft.com/office/officeart/2005/8/layout/list1"/>
    <dgm:cxn modelId="{143AC19E-C8C8-44C6-B431-B3D881092091}" type="presParOf" srcId="{2F34259F-67B2-4903-8C3F-A8C8B330A949}" destId="{7A9B28E8-1B8E-45F6-9DE3-BB23F2D2A0C2}" srcOrd="0" destOrd="0" presId="urn:microsoft.com/office/officeart/2005/8/layout/list1"/>
    <dgm:cxn modelId="{79FD301E-0C24-49B8-9F89-E3D8084B9CD0}" type="presParOf" srcId="{7A9B28E8-1B8E-45F6-9DE3-BB23F2D2A0C2}" destId="{AF220BF6-A181-45F7-BFD7-021B47F28F39}" srcOrd="0" destOrd="0" presId="urn:microsoft.com/office/officeart/2005/8/layout/list1"/>
    <dgm:cxn modelId="{7BEBC126-4755-4644-82B8-DF96768CD9F5}" type="presParOf" srcId="{7A9B28E8-1B8E-45F6-9DE3-BB23F2D2A0C2}" destId="{A5F591B5-26B4-4899-91ED-7ADEC2A8739B}" srcOrd="1" destOrd="0" presId="urn:microsoft.com/office/officeart/2005/8/layout/list1"/>
    <dgm:cxn modelId="{69D4817C-6816-4E96-960C-66232663FBE6}" type="presParOf" srcId="{2F34259F-67B2-4903-8C3F-A8C8B330A949}" destId="{82A6F637-DC2C-4DC2-8834-7C96D9779050}" srcOrd="1" destOrd="0" presId="urn:microsoft.com/office/officeart/2005/8/layout/list1"/>
    <dgm:cxn modelId="{DAC213EE-3CFC-42BE-85C8-66AA15BF58DA}" type="presParOf" srcId="{2F34259F-67B2-4903-8C3F-A8C8B330A949}" destId="{6CDEF2E9-0904-4398-8460-A7B19E97A0BC}" srcOrd="2" destOrd="0" presId="urn:microsoft.com/office/officeart/2005/8/layout/list1"/>
    <dgm:cxn modelId="{07046EE9-1B05-4A14-A41B-61E5D9E6A9CD}" type="presParOf" srcId="{2F34259F-67B2-4903-8C3F-A8C8B330A949}" destId="{A529D576-702C-4393-B473-0B1963B3E1F8}" srcOrd="3" destOrd="0" presId="urn:microsoft.com/office/officeart/2005/8/layout/list1"/>
    <dgm:cxn modelId="{BBD6B2C2-F871-4FE8-8DCF-0AD9CAB4843D}" type="presParOf" srcId="{2F34259F-67B2-4903-8C3F-A8C8B330A949}" destId="{360EDE38-0DE4-4225-B45A-FFE71A0638F6}" srcOrd="4" destOrd="0" presId="urn:microsoft.com/office/officeart/2005/8/layout/list1"/>
    <dgm:cxn modelId="{44F9BE2E-BB84-44D8-A4C4-5B90C9D52C07}" type="presParOf" srcId="{360EDE38-0DE4-4225-B45A-FFE71A0638F6}" destId="{AD56AB65-66FC-4E54-8849-CE04E8656D88}" srcOrd="0" destOrd="0" presId="urn:microsoft.com/office/officeart/2005/8/layout/list1"/>
    <dgm:cxn modelId="{06B460DF-F2F1-498E-8B90-A23949FD2383}" type="presParOf" srcId="{360EDE38-0DE4-4225-B45A-FFE71A0638F6}" destId="{A3D5A53A-37C3-4D57-BAC6-85F96D27EC77}" srcOrd="1" destOrd="0" presId="urn:microsoft.com/office/officeart/2005/8/layout/list1"/>
    <dgm:cxn modelId="{6AF269F3-F23C-4268-BAF8-ED47A175EE4D}" type="presParOf" srcId="{2F34259F-67B2-4903-8C3F-A8C8B330A949}" destId="{87697FC9-EEB0-4825-AA40-7569D3C32306}" srcOrd="5" destOrd="0" presId="urn:microsoft.com/office/officeart/2005/8/layout/list1"/>
    <dgm:cxn modelId="{59F71103-61CE-4232-9175-93C58D3C7178}" type="presParOf" srcId="{2F34259F-67B2-4903-8C3F-A8C8B330A949}" destId="{0E7EF848-781E-41E7-98B1-63AC99179D0C}" srcOrd="6" destOrd="0" presId="urn:microsoft.com/office/officeart/2005/8/layout/list1"/>
    <dgm:cxn modelId="{0CF8B75F-D106-4133-BB08-A52CE0E4003B}" type="presParOf" srcId="{2F34259F-67B2-4903-8C3F-A8C8B330A949}" destId="{9DC95A7E-8566-45D3-B9F1-83E3F7B4A8F1}" srcOrd="7" destOrd="0" presId="urn:microsoft.com/office/officeart/2005/8/layout/list1"/>
    <dgm:cxn modelId="{606B0537-B507-4A78-9AA7-61B9401FB770}" type="presParOf" srcId="{2F34259F-67B2-4903-8C3F-A8C8B330A949}" destId="{5CF8D1E8-A381-4BEE-B3AC-554FF02297F2}" srcOrd="8" destOrd="0" presId="urn:microsoft.com/office/officeart/2005/8/layout/list1"/>
    <dgm:cxn modelId="{887632EF-24CD-47E0-8474-DB614771FD0D}" type="presParOf" srcId="{5CF8D1E8-A381-4BEE-B3AC-554FF02297F2}" destId="{54D2353E-A938-4F55-B029-A37087C5F4F1}" srcOrd="0" destOrd="0" presId="urn:microsoft.com/office/officeart/2005/8/layout/list1"/>
    <dgm:cxn modelId="{C082B1B9-4D46-4ECA-9FE7-D7BE776DDBF8}" type="presParOf" srcId="{5CF8D1E8-A381-4BEE-B3AC-554FF02297F2}" destId="{DF1A9AAE-2A88-4995-97E9-7E9700509F18}" srcOrd="1" destOrd="0" presId="urn:microsoft.com/office/officeart/2005/8/layout/list1"/>
    <dgm:cxn modelId="{7B60C2BA-55EF-4711-A876-6100E8DC5AAA}" type="presParOf" srcId="{2F34259F-67B2-4903-8C3F-A8C8B330A949}" destId="{4D5C8DA6-9E5C-4A51-B981-5ED0870A2B86}" srcOrd="9" destOrd="0" presId="urn:microsoft.com/office/officeart/2005/8/layout/list1"/>
    <dgm:cxn modelId="{BF9C1EF9-0531-4966-945F-F867151C940F}" type="presParOf" srcId="{2F34259F-67B2-4903-8C3F-A8C8B330A949}" destId="{ED7F8C09-EEA5-47CC-913C-EAA4F4FC60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6A0B-37FE-428A-B699-8B9B6EE84AEB}">
      <dsp:nvSpPr>
        <dsp:cNvPr id="0" name=""/>
        <dsp:cNvSpPr/>
      </dsp:nvSpPr>
      <dsp:spPr>
        <a:xfrm>
          <a:off x="0" y="1026997"/>
          <a:ext cx="5260029" cy="673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</a:rPr>
            <a:t>Наукова складова</a:t>
          </a:r>
        </a:p>
      </dsp:txBody>
      <dsp:txXfrm>
        <a:off x="0" y="1026997"/>
        <a:ext cx="5260029" cy="363863"/>
      </dsp:txXfrm>
    </dsp:sp>
    <dsp:sp modelId="{1721E3BE-2D80-4C30-AF21-3D47EBC6427D}">
      <dsp:nvSpPr>
        <dsp:cNvPr id="0" name=""/>
        <dsp:cNvSpPr/>
      </dsp:nvSpPr>
      <dsp:spPr>
        <a:xfrm>
          <a:off x="0" y="1377385"/>
          <a:ext cx="5260029" cy="3099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</a:rPr>
            <a:t>Проведення власного наукового дослідження</a:t>
          </a:r>
        </a:p>
      </dsp:txBody>
      <dsp:txXfrm>
        <a:off x="0" y="1377385"/>
        <a:ext cx="5260029" cy="309958"/>
      </dsp:txXfrm>
    </dsp:sp>
    <dsp:sp modelId="{44CB3574-1C2F-4126-9C43-2FE46FD605A3}">
      <dsp:nvSpPr>
        <dsp:cNvPr id="0" name=""/>
        <dsp:cNvSpPr/>
      </dsp:nvSpPr>
      <dsp:spPr>
        <a:xfrm rot="10800000">
          <a:off x="0" y="767"/>
          <a:ext cx="5260029" cy="103633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</a:rPr>
            <a:t>Освітня складова</a:t>
          </a:r>
        </a:p>
      </dsp:txBody>
      <dsp:txXfrm rot="-10800000">
        <a:off x="0" y="767"/>
        <a:ext cx="5260029" cy="363754"/>
      </dsp:txXfrm>
    </dsp:sp>
    <dsp:sp modelId="{174768C1-9AE7-4B06-A6C0-8F995F2B749C}">
      <dsp:nvSpPr>
        <dsp:cNvPr id="0" name=""/>
        <dsp:cNvSpPr/>
      </dsp:nvSpPr>
      <dsp:spPr>
        <a:xfrm>
          <a:off x="0" y="364521"/>
          <a:ext cx="5260029" cy="309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</a:rPr>
            <a:t>60 кредитів ЄКТС</a:t>
          </a:r>
        </a:p>
      </dsp:txBody>
      <dsp:txXfrm>
        <a:off x="0" y="364521"/>
        <a:ext cx="5260029" cy="30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205B7-FD46-409F-913E-94EF34F2A6CE}">
      <dsp:nvSpPr>
        <dsp:cNvPr id="0" name=""/>
        <dsp:cNvSpPr/>
      </dsp:nvSpPr>
      <dsp:spPr>
        <a:xfrm rot="16200000">
          <a:off x="-192198" y="192849"/>
          <a:ext cx="2079224" cy="169352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kern="1200" noProof="0" dirty="0">
              <a:latin typeface="Bahnschrift Light" panose="020B0502040204020203" pitchFamily="34" charset="0"/>
            </a:rPr>
            <a:t>Академічна довідка</a:t>
          </a:r>
        </a:p>
      </dsp:txBody>
      <dsp:txXfrm rot="5400000">
        <a:off x="652" y="415844"/>
        <a:ext cx="1693525" cy="1247534"/>
      </dsp:txXfrm>
    </dsp:sp>
    <dsp:sp modelId="{2B8F9749-2E4C-4DB7-83D1-ED87613CD1B4}">
      <dsp:nvSpPr>
        <dsp:cNvPr id="0" name=""/>
        <dsp:cNvSpPr/>
      </dsp:nvSpPr>
      <dsp:spPr>
        <a:xfrm rot="16200000">
          <a:off x="1628341" y="192849"/>
          <a:ext cx="2079224" cy="169352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kern="1200" noProof="0" dirty="0">
              <a:latin typeface="Bahnschrift Light" panose="020B0502040204020203" pitchFamily="34" charset="0"/>
            </a:rPr>
            <a:t>Висновок Університету про наукову новизну, теоретичне та практичне значення </a:t>
          </a:r>
        </a:p>
      </dsp:txBody>
      <dsp:txXfrm rot="5400000">
        <a:off x="1821191" y="415844"/>
        <a:ext cx="1693525" cy="1247534"/>
      </dsp:txXfrm>
    </dsp:sp>
    <dsp:sp modelId="{645B4805-0C2C-4D78-BEC6-EC3DF07B7ACA}">
      <dsp:nvSpPr>
        <dsp:cNvPr id="0" name=""/>
        <dsp:cNvSpPr/>
      </dsp:nvSpPr>
      <dsp:spPr>
        <a:xfrm rot="16200000">
          <a:off x="3448881" y="192849"/>
          <a:ext cx="2079224" cy="169352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Bahnschrift Light" panose="020B0502040204020203" pitchFamily="34" charset="0"/>
              <a:sym typeface="Wingdings" panose="05000000000000000000" pitchFamily="2" charset="2"/>
            </a:rPr>
            <a:t></a:t>
          </a:r>
          <a:r>
            <a:rPr lang="uk-UA" sz="1400" kern="1200" noProof="0" dirty="0">
              <a:latin typeface="Bahnschrift Light" panose="020B0502040204020203" pitchFamily="34" charset="0"/>
            </a:rPr>
            <a:t>Захист дисертації на разовій спеціалізованій вченій раді </a:t>
          </a:r>
        </a:p>
      </dsp:txBody>
      <dsp:txXfrm rot="5400000">
        <a:off x="3641731" y="415844"/>
        <a:ext cx="1693525" cy="1247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C4EB6-1254-4A26-AD42-6D8245CBD1C4}">
      <dsp:nvSpPr>
        <dsp:cNvPr id="0" name=""/>
        <dsp:cNvSpPr/>
      </dsp:nvSpPr>
      <dsp:spPr>
        <a:xfrm>
          <a:off x="3580218" y="3600447"/>
          <a:ext cx="2194327" cy="142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noProof="0" dirty="0">
              <a:latin typeface="Bahnschrift Light" panose="020B0502040204020203" pitchFamily="34" charset="0"/>
            </a:rPr>
            <a:t>Наукове дослідження</a:t>
          </a:r>
        </a:p>
      </dsp:txBody>
      <dsp:txXfrm>
        <a:off x="4269740" y="3987027"/>
        <a:ext cx="1473581" cy="1003622"/>
      </dsp:txXfrm>
    </dsp:sp>
    <dsp:sp modelId="{70C99046-91B3-419E-9DAB-009AD6484660}">
      <dsp:nvSpPr>
        <dsp:cNvPr id="0" name=""/>
        <dsp:cNvSpPr/>
      </dsp:nvSpPr>
      <dsp:spPr>
        <a:xfrm>
          <a:off x="0" y="3600447"/>
          <a:ext cx="2194327" cy="142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noProof="0" dirty="0">
              <a:latin typeface="Bahnschrift Light" panose="020B0502040204020203" pitchFamily="34" charset="0"/>
            </a:rPr>
            <a:t>Завершення наукового дослідження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noProof="0" dirty="0">
              <a:latin typeface="Bahnschrift Light" panose="020B0502040204020203" pitchFamily="34" charset="0"/>
            </a:rPr>
            <a:t>Підсумкова атестація</a:t>
          </a:r>
        </a:p>
      </dsp:txBody>
      <dsp:txXfrm>
        <a:off x="31224" y="3987027"/>
        <a:ext cx="1473581" cy="1003622"/>
      </dsp:txXfrm>
    </dsp:sp>
    <dsp:sp modelId="{27A372C6-AA00-462B-BD22-46B16A58A7FF}">
      <dsp:nvSpPr>
        <dsp:cNvPr id="0" name=""/>
        <dsp:cNvSpPr/>
      </dsp:nvSpPr>
      <dsp:spPr>
        <a:xfrm>
          <a:off x="3580218" y="579915"/>
          <a:ext cx="2194327" cy="142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050" kern="1200" noProof="0" dirty="0">
              <a:latin typeface="Bahnschrift Light" panose="020B0502040204020203" pitchFamily="34" charset="0"/>
            </a:rPr>
            <a:t>22,5 кредитів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050" kern="1200" noProof="0" dirty="0">
              <a:latin typeface="Bahnschrift Light" panose="020B0502040204020203" pitchFamily="34" charset="0"/>
            </a:rPr>
            <a:t>Педагогічна практика (15 кредитів)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050" kern="1200" noProof="0" dirty="0">
              <a:latin typeface="Bahnschrift Light" panose="020B0502040204020203" pitchFamily="34" charset="0"/>
            </a:rPr>
            <a:t>Наукове дослідження</a:t>
          </a:r>
        </a:p>
      </dsp:txBody>
      <dsp:txXfrm>
        <a:off x="4269740" y="611139"/>
        <a:ext cx="1473581" cy="1003622"/>
      </dsp:txXfrm>
    </dsp:sp>
    <dsp:sp modelId="{C4AF5369-2F82-49BD-8E05-05B1AED32B64}">
      <dsp:nvSpPr>
        <dsp:cNvPr id="0" name=""/>
        <dsp:cNvSpPr/>
      </dsp:nvSpPr>
      <dsp:spPr>
        <a:xfrm>
          <a:off x="0" y="579915"/>
          <a:ext cx="2194327" cy="142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noProof="0" dirty="0">
              <a:latin typeface="Bahnschrift Light" panose="020B0502040204020203" pitchFamily="34" charset="0"/>
            </a:rPr>
            <a:t>22,5 кредитів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noProof="0" dirty="0">
              <a:latin typeface="Bahnschrift Light" panose="020B0502040204020203" pitchFamily="34" charset="0"/>
            </a:rPr>
            <a:t>Наукове дослідження</a:t>
          </a:r>
        </a:p>
      </dsp:txBody>
      <dsp:txXfrm>
        <a:off x="31224" y="611139"/>
        <a:ext cx="1473581" cy="1003622"/>
      </dsp:txXfrm>
    </dsp:sp>
    <dsp:sp modelId="{BC14354F-D385-4D66-B5DF-0027C3C6EB63}">
      <dsp:nvSpPr>
        <dsp:cNvPr id="0" name=""/>
        <dsp:cNvSpPr/>
      </dsp:nvSpPr>
      <dsp:spPr>
        <a:xfrm>
          <a:off x="919485" y="833106"/>
          <a:ext cx="1923368" cy="192336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Bahnschrift Light" panose="020B0502040204020203" pitchFamily="34" charset="0"/>
            </a:rPr>
            <a:t>І рік</a:t>
          </a:r>
        </a:p>
      </dsp:txBody>
      <dsp:txXfrm>
        <a:off x="1482826" y="1396447"/>
        <a:ext cx="1360027" cy="1360027"/>
      </dsp:txXfrm>
    </dsp:sp>
    <dsp:sp modelId="{11A3E829-D2F2-430B-9649-67EF273617B4}">
      <dsp:nvSpPr>
        <dsp:cNvPr id="0" name=""/>
        <dsp:cNvSpPr/>
      </dsp:nvSpPr>
      <dsp:spPr>
        <a:xfrm rot="5400000">
          <a:off x="2931692" y="833106"/>
          <a:ext cx="1923368" cy="1923368"/>
        </a:xfrm>
        <a:prstGeom prst="pieWedge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Bahnschrift Light" panose="020B0502040204020203" pitchFamily="34" charset="0"/>
            </a:rPr>
            <a:t>ІІ рік</a:t>
          </a:r>
        </a:p>
      </dsp:txBody>
      <dsp:txXfrm rot="-5400000">
        <a:off x="2931692" y="1396447"/>
        <a:ext cx="1360027" cy="1360027"/>
      </dsp:txXfrm>
    </dsp:sp>
    <dsp:sp modelId="{77ECA6C0-2E11-4AE6-BADB-5155E19EB1DF}">
      <dsp:nvSpPr>
        <dsp:cNvPr id="0" name=""/>
        <dsp:cNvSpPr/>
      </dsp:nvSpPr>
      <dsp:spPr>
        <a:xfrm rot="10800000">
          <a:off x="2931692" y="2845314"/>
          <a:ext cx="1923368" cy="1923368"/>
        </a:xfrm>
        <a:prstGeom prst="pieWedg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Bahnschrift Light" panose="020B0502040204020203" pitchFamily="34" charset="0"/>
            </a:rPr>
            <a:t>ІІІ рік</a:t>
          </a:r>
        </a:p>
      </dsp:txBody>
      <dsp:txXfrm rot="10800000">
        <a:off x="2931692" y="2845314"/>
        <a:ext cx="1360027" cy="1360027"/>
      </dsp:txXfrm>
    </dsp:sp>
    <dsp:sp modelId="{9731ECAE-346E-4B51-93C1-1DC5D082239A}">
      <dsp:nvSpPr>
        <dsp:cNvPr id="0" name=""/>
        <dsp:cNvSpPr/>
      </dsp:nvSpPr>
      <dsp:spPr>
        <a:xfrm rot="16200000">
          <a:off x="919485" y="2845314"/>
          <a:ext cx="1923368" cy="1923368"/>
        </a:xfrm>
        <a:prstGeom prst="pieWedg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latin typeface="Bahnschrift Light" panose="020B0502040204020203" pitchFamily="34" charset="0"/>
            </a:rPr>
            <a:t>IV</a:t>
          </a:r>
          <a:r>
            <a:rPr lang="uk-UA" sz="3200" kern="1200" noProof="0" dirty="0">
              <a:latin typeface="Bahnschrift Light" panose="020B0502040204020203" pitchFamily="34" charset="0"/>
            </a:rPr>
            <a:t> рік</a:t>
          </a:r>
        </a:p>
      </dsp:txBody>
      <dsp:txXfrm rot="5400000">
        <a:off x="1482826" y="2845314"/>
        <a:ext cx="1360027" cy="1360027"/>
      </dsp:txXfrm>
    </dsp:sp>
    <dsp:sp modelId="{0869AAC7-73C3-4F8B-A3D2-E2D0E9AB6565}">
      <dsp:nvSpPr>
        <dsp:cNvPr id="0" name=""/>
        <dsp:cNvSpPr/>
      </dsp:nvSpPr>
      <dsp:spPr>
        <a:xfrm>
          <a:off x="2594958" y="2372424"/>
          <a:ext cx="501142" cy="18259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DFE3B1-7DD6-4045-9D4A-566EFC941B8C}">
      <dsp:nvSpPr>
        <dsp:cNvPr id="0" name=""/>
        <dsp:cNvSpPr/>
      </dsp:nvSpPr>
      <dsp:spPr>
        <a:xfrm rot="10800000">
          <a:off x="3083367" y="2601076"/>
          <a:ext cx="181584" cy="400037"/>
        </a:xfrm>
        <a:prstGeom prst="up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76610-0B9E-452B-AF27-9E8B3427FFD7}">
      <dsp:nvSpPr>
        <dsp:cNvPr id="0" name=""/>
        <dsp:cNvSpPr/>
      </dsp:nvSpPr>
      <dsp:spPr>
        <a:xfrm>
          <a:off x="453299" y="2687"/>
          <a:ext cx="1285339" cy="642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Bahnschrift Light" panose="020B0502040204020203" pitchFamily="34" charset="0"/>
            </a:rPr>
            <a:t>Нормативні дисципліни</a:t>
          </a:r>
        </a:p>
      </dsp:txBody>
      <dsp:txXfrm>
        <a:off x="472122" y="21510"/>
        <a:ext cx="1247693" cy="605023"/>
      </dsp:txXfrm>
    </dsp:sp>
    <dsp:sp modelId="{F4DA58A4-6E20-42B0-9CD7-99A9E7195883}">
      <dsp:nvSpPr>
        <dsp:cNvPr id="0" name=""/>
        <dsp:cNvSpPr/>
      </dsp:nvSpPr>
      <dsp:spPr>
        <a:xfrm>
          <a:off x="581833" y="645356"/>
          <a:ext cx="128533" cy="48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02"/>
              </a:lnTo>
              <a:lnTo>
                <a:pt x="128533" y="48200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0A213-28DE-455A-9BAB-870FE1B36E45}">
      <dsp:nvSpPr>
        <dsp:cNvPr id="0" name=""/>
        <dsp:cNvSpPr/>
      </dsp:nvSpPr>
      <dsp:spPr>
        <a:xfrm>
          <a:off x="710367" y="806024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Історія філософії та філософської думки</a:t>
          </a:r>
          <a:endParaRPr lang="ru-RU" sz="800" kern="1200" dirty="0">
            <a:latin typeface="Bahnschrift Light" panose="020B0502040204020203" pitchFamily="34" charset="0"/>
          </a:endParaRPr>
        </a:p>
      </dsp:txBody>
      <dsp:txXfrm>
        <a:off x="729190" y="824847"/>
        <a:ext cx="990625" cy="605023"/>
      </dsp:txXfrm>
    </dsp:sp>
    <dsp:sp modelId="{DE2F5C47-ED6F-402C-B43B-49F705CC9621}">
      <dsp:nvSpPr>
        <dsp:cNvPr id="0" name=""/>
        <dsp:cNvSpPr/>
      </dsp:nvSpPr>
      <dsp:spPr>
        <a:xfrm>
          <a:off x="581833" y="645356"/>
          <a:ext cx="128533" cy="128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339"/>
              </a:lnTo>
              <a:lnTo>
                <a:pt x="128533" y="128533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C0271-2C91-4A6D-8C30-A7DACB020575}">
      <dsp:nvSpPr>
        <dsp:cNvPr id="0" name=""/>
        <dsp:cNvSpPr/>
      </dsp:nvSpPr>
      <dsp:spPr>
        <a:xfrm>
          <a:off x="710367" y="1609361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Іноземна мова </a:t>
          </a:r>
          <a:endParaRPr lang="ru-RU" sz="800" kern="1200" dirty="0">
            <a:latin typeface="Bahnschrift Light" panose="020B0502040204020203" pitchFamily="34" charset="0"/>
          </a:endParaRPr>
        </a:p>
      </dsp:txBody>
      <dsp:txXfrm>
        <a:off x="729190" y="1628184"/>
        <a:ext cx="990625" cy="605023"/>
      </dsp:txXfrm>
    </dsp:sp>
    <dsp:sp modelId="{6E27E659-3CDC-4505-9A13-C71E17C493E8}">
      <dsp:nvSpPr>
        <dsp:cNvPr id="0" name=""/>
        <dsp:cNvSpPr/>
      </dsp:nvSpPr>
      <dsp:spPr>
        <a:xfrm>
          <a:off x="581833" y="645356"/>
          <a:ext cx="128533" cy="208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676"/>
              </a:lnTo>
              <a:lnTo>
                <a:pt x="128533" y="208867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CB1D3-E890-4BB9-8DC3-FE0E1CC259B8}">
      <dsp:nvSpPr>
        <dsp:cNvPr id="0" name=""/>
        <dsp:cNvSpPr/>
      </dsp:nvSpPr>
      <dsp:spPr>
        <a:xfrm>
          <a:off x="710367" y="2412698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latin typeface="Bahnschrift Light" panose="020B0502040204020203" pitchFamily="34" charset="0"/>
            </a:rPr>
            <a:t>Академічна доброчесність та академічне письмо</a:t>
          </a:r>
          <a:endParaRPr lang="en-US" sz="800" kern="1200">
            <a:latin typeface="Bahnschrift Light" panose="020B0502040204020203" pitchFamily="34" charset="0"/>
          </a:endParaRPr>
        </a:p>
      </dsp:txBody>
      <dsp:txXfrm>
        <a:off x="729190" y="2431521"/>
        <a:ext cx="990625" cy="605023"/>
      </dsp:txXfrm>
    </dsp:sp>
    <dsp:sp modelId="{2C1E1A06-1E43-4C8C-B52A-6AAB8524B45C}">
      <dsp:nvSpPr>
        <dsp:cNvPr id="0" name=""/>
        <dsp:cNvSpPr/>
      </dsp:nvSpPr>
      <dsp:spPr>
        <a:xfrm>
          <a:off x="581833" y="645356"/>
          <a:ext cx="128533" cy="2892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013"/>
              </a:lnTo>
              <a:lnTo>
                <a:pt x="128533" y="289201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94CF-855C-4A2A-9D9D-C922110BB7DF}">
      <dsp:nvSpPr>
        <dsp:cNvPr id="0" name=""/>
        <dsp:cNvSpPr/>
      </dsp:nvSpPr>
      <dsp:spPr>
        <a:xfrm>
          <a:off x="710367" y="3216035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latin typeface="Bahnschrift Light" panose="020B0502040204020203" pitchFamily="34" charset="0"/>
            </a:rPr>
            <a:t>Організація наукової діяльності та інформаційні технології</a:t>
          </a:r>
          <a:endParaRPr lang="en-US" sz="800" kern="1200">
            <a:latin typeface="Bahnschrift Light" panose="020B0502040204020203" pitchFamily="34" charset="0"/>
          </a:endParaRPr>
        </a:p>
      </dsp:txBody>
      <dsp:txXfrm>
        <a:off x="729190" y="3234858"/>
        <a:ext cx="990625" cy="605023"/>
      </dsp:txXfrm>
    </dsp:sp>
    <dsp:sp modelId="{41064E3D-0BD4-4F37-91E1-493D78FEB08B}">
      <dsp:nvSpPr>
        <dsp:cNvPr id="0" name=""/>
        <dsp:cNvSpPr/>
      </dsp:nvSpPr>
      <dsp:spPr>
        <a:xfrm>
          <a:off x="581833" y="645356"/>
          <a:ext cx="128533" cy="369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350"/>
              </a:lnTo>
              <a:lnTo>
                <a:pt x="128533" y="36953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74A9F-B09E-4D4C-B9A7-5457AC1FC8C9}">
      <dsp:nvSpPr>
        <dsp:cNvPr id="0" name=""/>
        <dsp:cNvSpPr/>
      </dsp:nvSpPr>
      <dsp:spPr>
        <a:xfrm>
          <a:off x="710367" y="4019372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Фінансування наукових досліджень, грантова діяльність</a:t>
          </a:r>
          <a:endParaRPr lang="en-US" sz="800" kern="1200" dirty="0">
            <a:latin typeface="Bahnschrift Light" panose="020B0502040204020203" pitchFamily="34" charset="0"/>
          </a:endParaRPr>
        </a:p>
      </dsp:txBody>
      <dsp:txXfrm>
        <a:off x="729190" y="4038195"/>
        <a:ext cx="990625" cy="605023"/>
      </dsp:txXfrm>
    </dsp:sp>
    <dsp:sp modelId="{EC9E6AC5-B024-49DF-A10A-DA4B48ADFF24}">
      <dsp:nvSpPr>
        <dsp:cNvPr id="0" name=""/>
        <dsp:cNvSpPr/>
      </dsp:nvSpPr>
      <dsp:spPr>
        <a:xfrm>
          <a:off x="581833" y="645356"/>
          <a:ext cx="128533" cy="449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8687"/>
              </a:lnTo>
              <a:lnTo>
                <a:pt x="128533" y="449868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B8E5-7A01-48A2-90F3-0139DB0562D8}">
      <dsp:nvSpPr>
        <dsp:cNvPr id="0" name=""/>
        <dsp:cNvSpPr/>
      </dsp:nvSpPr>
      <dsp:spPr>
        <a:xfrm>
          <a:off x="710367" y="4822709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Методика викладання у вищій школі</a:t>
          </a:r>
          <a:endParaRPr lang="ru-RU" sz="800" kern="1200" dirty="0">
            <a:latin typeface="Bahnschrift Light" panose="020B0502040204020203" pitchFamily="34" charset="0"/>
          </a:endParaRPr>
        </a:p>
      </dsp:txBody>
      <dsp:txXfrm>
        <a:off x="729190" y="4841532"/>
        <a:ext cx="990625" cy="605023"/>
      </dsp:txXfrm>
    </dsp:sp>
    <dsp:sp modelId="{6630BDF6-F744-4D7B-B706-9B12D1FB6C7A}">
      <dsp:nvSpPr>
        <dsp:cNvPr id="0" name=""/>
        <dsp:cNvSpPr/>
      </dsp:nvSpPr>
      <dsp:spPr>
        <a:xfrm>
          <a:off x="581833" y="645356"/>
          <a:ext cx="128533" cy="5302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2024"/>
              </a:lnTo>
              <a:lnTo>
                <a:pt x="128533" y="53020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E96F0-DB7C-4C43-991C-A92F3CFFBBB3}">
      <dsp:nvSpPr>
        <dsp:cNvPr id="0" name=""/>
        <dsp:cNvSpPr/>
      </dsp:nvSpPr>
      <dsp:spPr>
        <a:xfrm>
          <a:off x="710367" y="5626046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Методологія та організація наукових економічних досліджень </a:t>
          </a:r>
          <a:endParaRPr lang="ru-RU" sz="800" kern="1200" dirty="0">
            <a:latin typeface="Bahnschrift Light" panose="020B0502040204020203" pitchFamily="34" charset="0"/>
          </a:endParaRPr>
        </a:p>
      </dsp:txBody>
      <dsp:txXfrm>
        <a:off x="729190" y="5644869"/>
        <a:ext cx="990625" cy="605023"/>
      </dsp:txXfrm>
    </dsp:sp>
    <dsp:sp modelId="{9FCE3333-69C4-4946-8C54-973C6232D4F4}">
      <dsp:nvSpPr>
        <dsp:cNvPr id="0" name=""/>
        <dsp:cNvSpPr/>
      </dsp:nvSpPr>
      <dsp:spPr>
        <a:xfrm>
          <a:off x="2059973" y="2687"/>
          <a:ext cx="1285339" cy="642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Bahnschrift Light" panose="020B0502040204020203" pitchFamily="34" charset="0"/>
            </a:rPr>
            <a:t>Вибіркові дисципліни</a:t>
          </a:r>
        </a:p>
      </dsp:txBody>
      <dsp:txXfrm>
        <a:off x="2078796" y="21510"/>
        <a:ext cx="1247693" cy="605023"/>
      </dsp:txXfrm>
    </dsp:sp>
    <dsp:sp modelId="{9215113B-B838-423A-9CCC-5B7375D5AF00}">
      <dsp:nvSpPr>
        <dsp:cNvPr id="0" name=""/>
        <dsp:cNvSpPr/>
      </dsp:nvSpPr>
      <dsp:spPr>
        <a:xfrm>
          <a:off x="2188507" y="645356"/>
          <a:ext cx="128533" cy="48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02"/>
              </a:lnTo>
              <a:lnTo>
                <a:pt x="128533" y="48200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81B18-FD47-4CEC-9F94-1AD158B99680}">
      <dsp:nvSpPr>
        <dsp:cNvPr id="0" name=""/>
        <dsp:cNvSpPr/>
      </dsp:nvSpPr>
      <dsp:spPr>
        <a:xfrm>
          <a:off x="2317041" y="806024"/>
          <a:ext cx="1028271" cy="6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latin typeface="Bahnschrift Light" panose="020B0502040204020203" pitchFamily="34" charset="0"/>
            </a:rPr>
            <a:t>Спецкурс за темою наукового дослідження</a:t>
          </a:r>
          <a:endParaRPr lang="ru-RU" sz="800" kern="1200" dirty="0">
            <a:latin typeface="Bahnschrift Light" panose="020B0502040204020203" pitchFamily="34" charset="0"/>
          </a:endParaRPr>
        </a:p>
      </dsp:txBody>
      <dsp:txXfrm>
        <a:off x="2335864" y="824847"/>
        <a:ext cx="990625" cy="605023"/>
      </dsp:txXfrm>
    </dsp:sp>
    <dsp:sp modelId="{3CDE0E3D-4A06-4B84-84D7-A24B3C6F8C33}">
      <dsp:nvSpPr>
        <dsp:cNvPr id="0" name=""/>
        <dsp:cNvSpPr/>
      </dsp:nvSpPr>
      <dsp:spPr>
        <a:xfrm>
          <a:off x="3666647" y="2687"/>
          <a:ext cx="1285339" cy="642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Bahnschrift Light" panose="020B0502040204020203" pitchFamily="34" charset="0"/>
            </a:rPr>
            <a:t>Педагогічна практика</a:t>
          </a:r>
          <a:endParaRPr lang="ru-RU" sz="1200" kern="1200" dirty="0">
            <a:latin typeface="Bahnschrift Light" panose="020B0502040204020203" pitchFamily="34" charset="0"/>
          </a:endParaRPr>
        </a:p>
      </dsp:txBody>
      <dsp:txXfrm>
        <a:off x="3685470" y="21510"/>
        <a:ext cx="1247693" cy="605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F2E9-0904-4398-8460-A7B19E97A0BC}">
      <dsp:nvSpPr>
        <dsp:cNvPr id="0" name=""/>
        <dsp:cNvSpPr/>
      </dsp:nvSpPr>
      <dsp:spPr>
        <a:xfrm>
          <a:off x="0" y="195898"/>
          <a:ext cx="548640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latin typeface="Bahnschrift Light" panose="020B0502040204020203" pitchFamily="34" charset="0"/>
            </a:rPr>
            <a:t>Договір про підготовку здобувача вищої освіти ступеня доктора філософії у Київському національному університеті будівництва і архітектури</a:t>
          </a:r>
          <a:endParaRPr lang="ru-RU" sz="1800" kern="1200" dirty="0"/>
        </a:p>
      </dsp:txBody>
      <dsp:txXfrm>
        <a:off x="0" y="195898"/>
        <a:ext cx="5486400" cy="1354500"/>
      </dsp:txXfrm>
    </dsp:sp>
    <dsp:sp modelId="{A5F591B5-26B4-4899-91ED-7ADEC2A8739B}">
      <dsp:nvSpPr>
        <dsp:cNvPr id="0" name=""/>
        <dsp:cNvSpPr/>
      </dsp:nvSpPr>
      <dsp:spPr>
        <a:xfrm>
          <a:off x="274320" y="48298"/>
          <a:ext cx="3840480" cy="2952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Bahnschrift Light" panose="020B0502040204020203" pitchFamily="34" charset="0"/>
            </a:rPr>
            <a:t>1 крок</a:t>
          </a:r>
        </a:p>
      </dsp:txBody>
      <dsp:txXfrm>
        <a:off x="288730" y="62708"/>
        <a:ext cx="3811660" cy="266380"/>
      </dsp:txXfrm>
    </dsp:sp>
    <dsp:sp modelId="{0E7EF848-781E-41E7-98B1-63AC99179D0C}">
      <dsp:nvSpPr>
        <dsp:cNvPr id="0" name=""/>
        <dsp:cNvSpPr/>
      </dsp:nvSpPr>
      <dsp:spPr>
        <a:xfrm>
          <a:off x="0" y="1751998"/>
          <a:ext cx="54864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199808"/>
              <a:satOff val="-9906"/>
              <a:lumOff val="29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latin typeface="Bahnschrift Light" panose="020B0502040204020203" pitchFamily="34" charset="0"/>
            </a:rPr>
            <a:t>Затвердження теми дисертаційної роботи</a:t>
          </a:r>
          <a:endParaRPr lang="ru-RU" sz="1800" kern="1200" dirty="0"/>
        </a:p>
      </dsp:txBody>
      <dsp:txXfrm>
        <a:off x="0" y="1751998"/>
        <a:ext cx="5486400" cy="850500"/>
      </dsp:txXfrm>
    </dsp:sp>
    <dsp:sp modelId="{A3D5A53A-37C3-4D57-BAC6-85F96D27EC77}">
      <dsp:nvSpPr>
        <dsp:cNvPr id="0" name=""/>
        <dsp:cNvSpPr/>
      </dsp:nvSpPr>
      <dsp:spPr>
        <a:xfrm>
          <a:off x="274320" y="1604398"/>
          <a:ext cx="3840480" cy="295200"/>
        </a:xfrm>
        <a:prstGeom prst="roundRect">
          <a:avLst/>
        </a:prstGeom>
        <a:solidFill>
          <a:schemeClr val="accent1">
            <a:shade val="50000"/>
            <a:hueOff val="199808"/>
            <a:satOff val="-9906"/>
            <a:lumOff val="2912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Bahnschrift Light" panose="020B0502040204020203" pitchFamily="34" charset="0"/>
            </a:rPr>
            <a:t>2 крок</a:t>
          </a:r>
        </a:p>
      </dsp:txBody>
      <dsp:txXfrm>
        <a:off x="288730" y="1618808"/>
        <a:ext cx="3811660" cy="266380"/>
      </dsp:txXfrm>
    </dsp:sp>
    <dsp:sp modelId="{ED7F8C09-EEA5-47CC-913C-EAA4F4FC6065}">
      <dsp:nvSpPr>
        <dsp:cNvPr id="0" name=""/>
        <dsp:cNvSpPr/>
      </dsp:nvSpPr>
      <dsp:spPr>
        <a:xfrm>
          <a:off x="0" y="2804099"/>
          <a:ext cx="54864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199808"/>
              <a:satOff val="-9906"/>
              <a:lumOff val="29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latin typeface="Bahnschrift Light" panose="020B0502040204020203" pitchFamily="34" charset="0"/>
            </a:rPr>
            <a:t>Індивідуальний навчальний план роботи аспіранта (погоджується здобувачем з його науковим керівником та затверджується вченою радою інституту/факультету)</a:t>
          </a:r>
          <a:endParaRPr lang="ru-RU" sz="1800" kern="1200" dirty="0"/>
        </a:p>
      </dsp:txBody>
      <dsp:txXfrm>
        <a:off x="0" y="2804099"/>
        <a:ext cx="5486400" cy="1606500"/>
      </dsp:txXfrm>
    </dsp:sp>
    <dsp:sp modelId="{DF1A9AAE-2A88-4995-97E9-7E9700509F18}">
      <dsp:nvSpPr>
        <dsp:cNvPr id="0" name=""/>
        <dsp:cNvSpPr/>
      </dsp:nvSpPr>
      <dsp:spPr>
        <a:xfrm>
          <a:off x="274320" y="2656498"/>
          <a:ext cx="3840480" cy="295200"/>
        </a:xfrm>
        <a:prstGeom prst="roundRect">
          <a:avLst/>
        </a:prstGeom>
        <a:solidFill>
          <a:schemeClr val="accent1">
            <a:shade val="50000"/>
            <a:hueOff val="199808"/>
            <a:satOff val="-9906"/>
            <a:lumOff val="2912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Bahnschrift Light" panose="020B0502040204020203" pitchFamily="34" charset="0"/>
            </a:rPr>
            <a:t>3 крок</a:t>
          </a:r>
        </a:p>
      </dsp:txBody>
      <dsp:txXfrm>
        <a:off x="288730" y="2670908"/>
        <a:ext cx="381166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114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488D5-55DF-448B-AFAB-EB39A09A614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021411CE-DE2C-4715-8674-1F72130D6F4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Layout" Target="../diagrams/layout1.xml" /><Relationship Id="rId7" Type="http://schemas.openxmlformats.org/officeDocument/2006/relationships/image" Target="../media/image1.jpeg" /><Relationship Id="rId12" Type="http://schemas.microsoft.com/office/2007/relationships/diagramDrawing" Target="../diagrams/drawing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openxmlformats.org/officeDocument/2006/relationships/diagramColors" Target="../diagrams/colors2.xml" /><Relationship Id="rId5" Type="http://schemas.openxmlformats.org/officeDocument/2006/relationships/diagramColors" Target="../diagrams/colors1.xml" /><Relationship Id="rId10" Type="http://schemas.openxmlformats.org/officeDocument/2006/relationships/diagramQuickStyle" Target="../diagrams/quickStyle2.xml" /><Relationship Id="rId4" Type="http://schemas.openxmlformats.org/officeDocument/2006/relationships/diagramQuickStyle" Target="../diagrams/quickStyle1.xml" /><Relationship Id="rId9" Type="http://schemas.openxmlformats.org/officeDocument/2006/relationships/diagramLayout" Target="../diagrams/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1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1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1.jpe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119" y="4170182"/>
            <a:ext cx="5603499" cy="978888"/>
          </a:xfrm>
        </p:spPr>
        <p:txBody>
          <a:bodyPr>
            <a:normAutofit fontScale="90000"/>
          </a:bodyPr>
          <a:lstStyle/>
          <a:p>
            <a:r>
              <a:rPr lang="uk-UA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Перші кроки здобувача</a:t>
            </a:r>
            <a:endParaRPr lang="en-US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021" y="281832"/>
            <a:ext cx="7313401" cy="457856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Київський національний університет будівництва і архітектури</a:t>
            </a:r>
          </a:p>
          <a:p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1026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6460" y="1870159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119" y="1870158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Аспірантура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56" y="6181509"/>
            <a:ext cx="2572109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Вибіркові дисципліни</a:t>
            </a:r>
            <a:br>
              <a:rPr lang="uk-UA" sz="2000" dirty="0">
                <a:latin typeface="Bahnschrift Light" panose="020B0502040204020203" pitchFamily="34" charset="0"/>
              </a:rPr>
            </a:br>
            <a:br>
              <a:rPr lang="uk-UA" sz="2000" dirty="0">
                <a:latin typeface="Bahnschrift Light" panose="020B0502040204020203" pitchFamily="34" charset="0"/>
              </a:rPr>
            </a:br>
            <a:br>
              <a:rPr lang="uk-UA" sz="2000" dirty="0">
                <a:latin typeface="Bahnschrift Light" panose="020B0502040204020203" pitchFamily="34" charset="0"/>
              </a:rPr>
            </a:br>
            <a:r>
              <a:rPr lang="uk-UA" sz="1600" dirty="0">
                <a:latin typeface="Bahnschrift Light" panose="020B0502040204020203" pitchFamily="34" charset="0"/>
              </a:rPr>
              <a:t>Перелік вибіркових дисциплін за роками навчання знаходиться на сайті КНУБА</a:t>
            </a:r>
            <a:endParaRPr lang="en-US" sz="1800" dirty="0">
              <a:latin typeface="Bahnschrift Ligh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41" b="4620"/>
          <a:stretch/>
        </p:blipFill>
        <p:spPr>
          <a:xfrm>
            <a:off x="3416478" y="969343"/>
            <a:ext cx="4585778" cy="3717985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9392"/>
          <a:stretch/>
        </p:blipFill>
        <p:spPr>
          <a:xfrm>
            <a:off x="966781" y="5071478"/>
            <a:ext cx="4214842" cy="1227287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33436" y="998028"/>
            <a:ext cx="843501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</a:rPr>
              <a:t>Зразок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620" y="5685121"/>
            <a:ext cx="457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http://www.knuba.edu.ua/?page_id=107622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8" y="5037549"/>
            <a:ext cx="4478617" cy="1374943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Індивідуальний план наукової роботи аспіранта</a:t>
            </a:r>
            <a:br>
              <a:rPr lang="uk-UA" sz="2000" dirty="0">
                <a:latin typeface="Bahnschrift Light" panose="020B0502040204020203" pitchFamily="34" charset="0"/>
              </a:rPr>
            </a:br>
            <a:br>
              <a:rPr lang="uk-UA" sz="2000" dirty="0">
                <a:latin typeface="Bahnschrift Light" panose="020B0502040204020203" pitchFamily="34" charset="0"/>
              </a:rPr>
            </a:br>
            <a:br>
              <a:rPr lang="uk-UA" sz="2000" dirty="0">
                <a:latin typeface="Bahnschrift Light" panose="020B0502040204020203" pitchFamily="34" charset="0"/>
              </a:rPr>
            </a:br>
            <a:r>
              <a:rPr lang="uk-UA" sz="2000" dirty="0">
                <a:latin typeface="Bahnschrift Light" panose="020B0502040204020203" pitchFamily="34" charset="0"/>
              </a:rPr>
              <a:t>Шаблони індивідуальних планів знаходяться на сайті КНУБА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5082" y="1046281"/>
            <a:ext cx="5486400" cy="3548213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94800" y="5634652"/>
            <a:ext cx="4036682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latin typeface="Bahnschrift Light" panose="020B0502040204020203" pitchFamily="34" charset="0"/>
              </a:rPr>
              <a:t>http://www.knuba.edu.ua/?page_id=68238</a:t>
            </a:r>
            <a:endParaRPr lang="uk-UA" sz="1600" dirty="0">
              <a:latin typeface="Bahnschrift Light" panose="020B0502040204020203" pitchFamily="34" charset="0"/>
            </a:endParaRPr>
          </a:p>
          <a:p>
            <a:r>
              <a:rPr lang="en-US" sz="1600" dirty="0">
                <a:latin typeface="Bahnschrift Light" panose="020B0502040204020203" pitchFamily="34" charset="0"/>
              </a:rPr>
              <a:t>http://www.knuba.edu.ua/?page_id=107622</a:t>
            </a:r>
            <a:endParaRPr lang="uk-UA" sz="1600" dirty="0"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081" y="1123838"/>
            <a:ext cx="843501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</a:rPr>
              <a:t>Зразок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2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Інформація про кафедри, що здійснюють підготовку аспірантів спеціальності 051 «Економіка»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4385" y="728089"/>
            <a:ext cx="368562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Bahnschrift Light" panose="020B0502040204020203" pitchFamily="34" charset="0"/>
              </a:rPr>
              <a:t>Кафедра економіки будівництва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5473" y="1147694"/>
            <a:ext cx="5693735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</a:t>
            </a:r>
            <a:r>
              <a:rPr lang="uk-UA" sz="1600" dirty="0">
                <a:latin typeface="Bahnschrift Light" panose="020B0502040204020203" pitchFamily="34" charset="0"/>
              </a:rPr>
              <a:t>Сайт: </a:t>
            </a:r>
            <a:r>
              <a:rPr lang="en-US" sz="1600" dirty="0">
                <a:latin typeface="Bahnschrift Light" panose="020B0502040204020203" pitchFamily="34" charset="0"/>
              </a:rPr>
              <a:t>http://www.knuba.edu.ua/?page_id=37643</a:t>
            </a:r>
            <a:endParaRPr lang="uk-UA" sz="1600" dirty="0">
              <a:latin typeface="Bahnschrift Light" panose="020B0502040204020203" pitchFamily="34" charset="0"/>
            </a:endParaRPr>
          </a:p>
          <a:p>
            <a:pPr fontAlgn="base"/>
            <a:r>
              <a:rPr lang="uk-UA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sz="1600" dirty="0">
                <a:latin typeface="Bahnschrift Light" panose="020B0502040204020203" pitchFamily="34" charset="0"/>
              </a:rPr>
              <a:t>Завідувач кафедри:  а. 405-а</a:t>
            </a:r>
          </a:p>
          <a:p>
            <a:pPr fontAlgn="base"/>
            <a:r>
              <a:rPr lang="uk-UA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sz="1600" dirty="0">
                <a:latin typeface="Bahnschrift Light" panose="020B0502040204020203" pitchFamily="34" charset="0"/>
              </a:rPr>
              <a:t>Викладацькі аудиторії кафедри: а. 314; а. 316; а. 405; а. 423-а</a:t>
            </a:r>
          </a:p>
          <a:p>
            <a:pPr fontAlgn="base"/>
            <a:r>
              <a:rPr lang="uk-UA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sz="1600" dirty="0">
                <a:latin typeface="Bahnschrift Light" panose="020B0502040204020203" pitchFamily="34" charset="0"/>
              </a:rPr>
              <a:t>Комп’ютерний кабінет кафедри: а. 320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9200" y="2602692"/>
            <a:ext cx="594265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>
                <a:latin typeface="Bahnschrift Light" panose="020B0502040204020203" pitchFamily="34" charset="0"/>
              </a:rPr>
              <a:t>Кафедра економічної теорії, обліку та оподаткування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9200" y="3130423"/>
            <a:ext cx="569373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Bahnschrift Light" panose="020B0502040204020203" pitchFamily="34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Bahnschrift Light" panose="020B0502040204020203" pitchFamily="34" charset="0"/>
              </a:rPr>
              <a:t>Сайт: </a:t>
            </a:r>
            <a:r>
              <a:rPr lang="en-US" dirty="0">
                <a:latin typeface="Bahnschrift Light" panose="020B0502040204020203" pitchFamily="34" charset="0"/>
              </a:rPr>
              <a:t>http://www.knuba.edu.ua/?page_id=37620</a:t>
            </a:r>
            <a:endParaRPr lang="uk-UA" dirty="0">
              <a:latin typeface="Bahnschrift Light" panose="020B0502040204020203" pitchFamily="34" charset="0"/>
            </a:endParaRPr>
          </a:p>
          <a:p>
            <a:r>
              <a:rPr lang="uk-UA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dirty="0">
                <a:latin typeface="Bahnschrift Light" panose="020B0502040204020203" pitchFamily="34" charset="0"/>
              </a:rPr>
              <a:t>Завідувач кафедри:  а. 337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Викладацькі аудиторії/ комп’ютерний кабінет кафедри: а. 335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0308" y="4383552"/>
            <a:ext cx="419377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>
                <a:latin typeface="Bahnschrift Light" panose="020B0502040204020203" pitchFamily="34" charset="0"/>
              </a:rPr>
              <a:t>Кафедра менеджменту в будівництві</a:t>
            </a:r>
            <a:endParaRPr lang="uk-UA" dirty="0">
              <a:latin typeface="Bahnschrift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9200" y="4858483"/>
            <a:ext cx="569373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Bahnschrift Light" panose="020B0502040204020203" pitchFamily="34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Bahnschrift Light" panose="020B0502040204020203" pitchFamily="34" charset="0"/>
              </a:rPr>
              <a:t>Сайт: </a:t>
            </a:r>
            <a:r>
              <a:rPr lang="en-US" dirty="0">
                <a:latin typeface="Bahnschrift Light" panose="020B0502040204020203" pitchFamily="34" charset="0"/>
              </a:rPr>
              <a:t>http://www.knuba.edu.ua/?page_id=25275</a:t>
            </a:r>
            <a:endParaRPr lang="uk-UA" dirty="0">
              <a:latin typeface="Bahnschrift Light" panose="020B0502040204020203" pitchFamily="34" charset="0"/>
            </a:endParaRPr>
          </a:p>
          <a:p>
            <a:pPr fontAlgn="base"/>
            <a:r>
              <a:rPr lang="uk-UA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dirty="0">
                <a:latin typeface="Bahnschrift Light" panose="020B0502040204020203" pitchFamily="34" charset="0"/>
              </a:rPr>
              <a:t>Завідувач кафедри:  а. 601</a:t>
            </a:r>
          </a:p>
          <a:p>
            <a:pPr fontAlgn="base"/>
            <a:r>
              <a:rPr lang="uk-UA" dirty="0">
                <a:latin typeface="Bahnschrift Light" panose="020B0502040204020203" pitchFamily="34" charset="0"/>
                <a:sym typeface="Wingdings" panose="05000000000000000000" pitchFamily="2" charset="2"/>
              </a:rPr>
              <a:t> </a:t>
            </a:r>
            <a:r>
              <a:rPr lang="ru-RU" dirty="0">
                <a:latin typeface="Bahnschrift Light" panose="020B0502040204020203" pitchFamily="34" charset="0"/>
              </a:rPr>
              <a:t>Викладацькі аудиторії кафедри: а. 601; а. 601-а</a:t>
            </a:r>
          </a:p>
        </p:txBody>
      </p:sp>
    </p:spTree>
    <p:extLst>
      <p:ext uri="{BB962C8B-B14F-4D97-AF65-F5344CB8AC3E}">
        <p14:creationId xmlns:p14="http://schemas.microsoft.com/office/powerpoint/2010/main" val="227466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Бібліотека КНУБА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815" y="739688"/>
            <a:ext cx="4599406" cy="1950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428" y="2973764"/>
            <a:ext cx="6059918" cy="2927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501" y="5270719"/>
            <a:ext cx="280711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http://library.knuba.edu.ua/</a:t>
            </a:r>
          </a:p>
        </p:txBody>
      </p:sp>
    </p:spTree>
    <p:extLst>
      <p:ext uri="{BB962C8B-B14F-4D97-AF65-F5344CB8AC3E}">
        <p14:creationId xmlns:p14="http://schemas.microsoft.com/office/powerpoint/2010/main" val="92587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Освітній сайт КНУБА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016" y="1559480"/>
            <a:ext cx="3877216" cy="2067213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902" y="835711"/>
            <a:ext cx="5531587" cy="506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720" y="3974678"/>
            <a:ext cx="3696975" cy="2355829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05715" y="4890828"/>
            <a:ext cx="26516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http://org2.knuba.edu.ua/</a:t>
            </a:r>
          </a:p>
        </p:txBody>
      </p:sp>
    </p:spTree>
    <p:extLst>
      <p:ext uri="{BB962C8B-B14F-4D97-AF65-F5344CB8AC3E}">
        <p14:creationId xmlns:p14="http://schemas.microsoft.com/office/powerpoint/2010/main" val="248294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69" y="993965"/>
            <a:ext cx="2210612" cy="2217239"/>
          </a:xfrm>
        </p:spPr>
        <p:txBody>
          <a:bodyPr>
            <a:noAutofit/>
          </a:bodyPr>
          <a:lstStyle/>
          <a:p>
            <a:r>
              <a:rPr lang="uk-UA" sz="2400" dirty="0">
                <a:latin typeface="Bahnschrift Light" panose="020B0502040204020203" pitchFamily="34" charset="0"/>
              </a:rPr>
              <a:t>Запрошуємо в </a:t>
            </a:r>
            <a:r>
              <a:rPr lang="ru-RU" sz="2400" dirty="0">
                <a:latin typeface="Bahnschrift Light" panose="020B0502040204020203" pitchFamily="34" charset="0"/>
              </a:rPr>
              <a:t>сучасний інтерактивний студентський простір KNUCA HUB!</a:t>
            </a:r>
            <a:br>
              <a:rPr lang="ru-RU" sz="2400" dirty="0">
                <a:latin typeface="Bahnschrift Light" panose="020B0502040204020203" pitchFamily="34" charset="0"/>
              </a:rPr>
            </a:br>
            <a:endParaRPr lang="en-US" sz="2400" dirty="0">
              <a:latin typeface="Bahnschrift Ligh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549" y="2547235"/>
            <a:ext cx="5486400" cy="3459003"/>
          </a:xfrm>
          <a:prstGeom prst="rect">
            <a:avLst/>
          </a:prstGeom>
        </p:spPr>
      </p:pic>
      <p:pic>
        <p:nvPicPr>
          <p:cNvPr id="4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129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7232"/>
            <a:ext cx="2573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9714" y="599423"/>
            <a:ext cx="495006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KNUCA HUB “Students UP” – </a:t>
            </a:r>
            <a:r>
              <a:rPr lang="uk-UA" dirty="0">
                <a:solidFill>
                  <a:schemeClr val="bg1"/>
                </a:solidFill>
                <a:latin typeface="Roboto"/>
              </a:rPr>
              <a:t>це сучасний формат коворкінг зони, де студенти зможуть розвивати свої наукові здібності, працювати над 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startup-</a:t>
            </a:r>
            <a:r>
              <a:rPr lang="uk-UA" dirty="0">
                <a:solidFill>
                  <a:schemeClr val="bg1"/>
                </a:solidFill>
                <a:latin typeface="Roboto"/>
              </a:rPr>
              <a:t>проектами, займатись кіберспортом, проводити зустрічі з професіоналами та відомими бізнесменами.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877" y="4100891"/>
            <a:ext cx="2485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Bahnschrift Light" panose="020B0502040204020203" pitchFamily="34" charset="0"/>
              </a:rPr>
              <a:t>Адреса</a:t>
            </a:r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: </a:t>
            </a:r>
          </a:p>
          <a:p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вул. Кривоноса 6 (гуртожиток №1) KNUCA HUB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9715" y="5461060"/>
            <a:ext cx="4956483" cy="738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Слідкуй за подіями KNUCA HUB на сторінках у facebook: </a:t>
            </a:r>
          </a:p>
          <a:p>
            <a:r>
              <a:rPr lang="uk-UA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https://www.facebook.com/Startup-Club-KNUCA-114701359930250/?ref=bookmarks</a:t>
            </a:r>
          </a:p>
        </p:txBody>
      </p:sp>
    </p:spTree>
    <p:extLst>
      <p:ext uri="{BB962C8B-B14F-4D97-AF65-F5344CB8AC3E}">
        <p14:creationId xmlns:p14="http://schemas.microsoft.com/office/powerpoint/2010/main" val="259654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32799" y="3494614"/>
            <a:ext cx="52795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uk-UA" altLang="en-US" sz="1600" dirty="0">
                <a:solidFill>
                  <a:srgbClr val="244289"/>
                </a:solidFill>
                <a:latin typeface="Bahnschrift Light" panose="020B0502040204020203" pitchFamily="34" charset="0"/>
              </a:rPr>
              <a:t>Розроблено за ініціативою </a:t>
            </a:r>
          </a:p>
          <a:p>
            <a:pPr algn="ctr"/>
            <a:r>
              <a:rPr lang="uk-UA" altLang="en-US" sz="1600" dirty="0">
                <a:solidFill>
                  <a:srgbClr val="244289"/>
                </a:solidFill>
                <a:latin typeface="Bahnschrift Light" panose="020B0502040204020203" pitchFamily="34" charset="0"/>
              </a:rPr>
              <a:t>Молодіжної наукової ради КНУБА</a:t>
            </a:r>
          </a:p>
          <a:p>
            <a:pPr algn="ctr"/>
            <a:endParaRPr lang="uk-UA" altLang="en-US" sz="1600" dirty="0">
              <a:solidFill>
                <a:srgbClr val="244289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uk-UA" altLang="en-US" sz="1600" dirty="0">
                <a:solidFill>
                  <a:srgbClr val="244289"/>
                </a:solidFill>
                <a:latin typeface="Bahnschrift Light" panose="020B0502040204020203" pitchFamily="34" charset="0"/>
              </a:rPr>
              <a:t>Координатори:</a:t>
            </a:r>
          </a:p>
          <a:p>
            <a:pPr algn="ctr"/>
            <a:r>
              <a:rPr lang="uk-UA" altLang="en-US" sz="1600" dirty="0">
                <a:solidFill>
                  <a:srgbClr val="244289"/>
                </a:solidFill>
                <a:latin typeface="Bahnschrift Light" panose="020B0502040204020203" pitchFamily="34" charset="0"/>
              </a:rPr>
              <a:t>Івахненко Ірина Сергіївна, голова Молодіжної наукової ради КНУБА</a:t>
            </a:r>
          </a:p>
          <a:p>
            <a:pPr algn="ctr"/>
            <a:r>
              <a:rPr lang="uk-UA" altLang="en-US" sz="1600" dirty="0">
                <a:solidFill>
                  <a:srgbClr val="244289"/>
                </a:solidFill>
                <a:latin typeface="Bahnschrift Light" panose="020B0502040204020203" pitchFamily="34" charset="0"/>
              </a:rPr>
              <a:t>Бордюг Вікторія Миколаївна, аспірантка кафедри економіки будівництва </a:t>
            </a:r>
          </a:p>
          <a:p>
            <a:pPr algn="ctr"/>
            <a:endParaRPr lang="en-US" altLang="en-US" sz="1600" dirty="0">
              <a:solidFill>
                <a:srgbClr val="244289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02" y="1736957"/>
            <a:ext cx="2573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71" y="831099"/>
            <a:ext cx="129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5702" y="2436440"/>
            <a:ext cx="5693735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244289"/>
                </a:solidFill>
                <a:latin typeface="Bahnschrift Light" panose="020B0502040204020203" pitchFamily="34" charset="0"/>
              </a:rPr>
              <a:t>Молодіжна наукова рада КНУБА</a:t>
            </a:r>
          </a:p>
          <a:p>
            <a:pPr algn="ctr"/>
            <a:r>
              <a:rPr lang="en-US" sz="1400" dirty="0">
                <a:solidFill>
                  <a:srgbClr val="244289"/>
                </a:solidFill>
                <a:latin typeface="Bahnschrift Light" panose="020B0502040204020203" pitchFamily="34" charset="0"/>
              </a:rPr>
              <a:t>http://www.knuba.edu.ua/?page_id=32752</a:t>
            </a:r>
            <a:endParaRPr lang="uk-UA" sz="1400" dirty="0">
              <a:solidFill>
                <a:srgbClr val="244289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n-US" sz="1400" dirty="0">
                <a:solidFill>
                  <a:srgbClr val="244289"/>
                </a:solidFill>
                <a:latin typeface="Bahnschrift Light" panose="020B0502040204020203" pitchFamily="34" charset="0"/>
              </a:rPr>
              <a:t>https://www.facebook.com/groups/1964325090544160</a:t>
            </a:r>
          </a:p>
        </p:txBody>
      </p:sp>
    </p:spTree>
    <p:extLst>
      <p:ext uri="{BB962C8B-B14F-4D97-AF65-F5344CB8AC3E}">
        <p14:creationId xmlns:p14="http://schemas.microsoft.com/office/powerpoint/2010/main" val="25054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Bahnschrift Light" panose="020B0502040204020203" pitchFamily="34" charset="0"/>
              </a:rPr>
              <a:t>Організація роботи в аспірантурі КНУБА здійснюється відповідно до: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Bahnschrift Light" panose="020B0502040204020203" pitchFamily="34" charset="0"/>
              </a:rPr>
              <a:t>Закону України «Про освіту»; </a:t>
            </a:r>
          </a:p>
          <a:p>
            <a:r>
              <a:rPr lang="uk-UA" dirty="0">
                <a:latin typeface="Bahnschrift Light" panose="020B0502040204020203" pitchFamily="34" charset="0"/>
              </a:rPr>
              <a:t>Закону України «Про вищу освіту»; </a:t>
            </a:r>
          </a:p>
          <a:p>
            <a:r>
              <a:rPr lang="uk-UA" dirty="0">
                <a:latin typeface="Bahnschrift Light" panose="020B0502040204020203" pitchFamily="34" charset="0"/>
              </a:rPr>
              <a:t>Закону України «Про наукову і науково-технічну діяльність»;</a:t>
            </a:r>
          </a:p>
          <a:p>
            <a:r>
              <a:rPr lang="uk-UA" dirty="0">
                <a:latin typeface="Bahnschrift Light" panose="020B0502040204020203" pitchFamily="34" charset="0"/>
              </a:rPr>
              <a:t>Постанови Кабінету Міністрів України № 261 від 23 березня 2016 р. «Про затвердження Порядку підготовки здобувачів вищої освіти ступеня доктора філософії та доктора наук у вищих навчальних закладах (наукових установах); </a:t>
            </a:r>
          </a:p>
          <a:p>
            <a:r>
              <a:rPr lang="uk-UA" dirty="0">
                <a:latin typeface="Bahnschrift Light" panose="020B0502040204020203" pitchFamily="34" charset="0"/>
              </a:rPr>
              <a:t>Положення про організацію навчального процесу у Київському національному університеті будівництва і архітектури, яке затверджено Вченою радою КНУБА від 19.04.2019 року, протокол №22.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6754" y="6292745"/>
            <a:ext cx="751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244289"/>
                </a:solidFill>
                <a:latin typeface="Bahnschrift Light" panose="020B0502040204020203" pitchFamily="34" charset="0"/>
              </a:rPr>
              <a:t>Офіційні документи КНУБА: </a:t>
            </a:r>
            <a:r>
              <a:rPr lang="en-US" dirty="0">
                <a:solidFill>
                  <a:srgbClr val="244289"/>
                </a:solidFill>
                <a:latin typeface="Bahnschrift Light" panose="020B0502040204020203" pitchFamily="34" charset="0"/>
              </a:rPr>
              <a:t>http://www.knuba.edu.ua/?page_id=106914</a:t>
            </a:r>
          </a:p>
        </p:txBody>
      </p:sp>
    </p:spTree>
    <p:extLst>
      <p:ext uri="{BB962C8B-B14F-4D97-AF65-F5344CB8AC3E}">
        <p14:creationId xmlns:p14="http://schemas.microsoft.com/office/powerpoint/2010/main" val="364848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40" y="2096776"/>
            <a:ext cx="2415489" cy="211107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Bahnschrift Light" panose="020B0502040204020203" pitchFamily="34" charset="0"/>
              </a:rPr>
              <a:t>Відділ докторантури та аспірантури</a:t>
            </a:r>
            <a:br>
              <a:rPr lang="uk-UA" sz="2800" dirty="0">
                <a:latin typeface="Bahnschrift Light" panose="020B0502040204020203" pitchFamily="34" charset="0"/>
              </a:rPr>
            </a:br>
            <a:r>
              <a:rPr lang="uk-UA" sz="2800" dirty="0">
                <a:latin typeface="Bahnschrift Light" panose="020B0502040204020203" pitchFamily="34" charset="0"/>
              </a:rPr>
              <a:t>КНУБА</a:t>
            </a:r>
            <a:endParaRPr lang="en-US" sz="2800" dirty="0">
              <a:latin typeface="Bahnschrift Light" panose="020B0502040204020203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422" y="739688"/>
            <a:ext cx="5871114" cy="4825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2664" y="5720797"/>
            <a:ext cx="42646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http://www.knuba.edu.ua/?page_id=28620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7" y="5001944"/>
            <a:ext cx="231505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головний корпус,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кімната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 222</a:t>
            </a:r>
          </a:p>
          <a:p>
            <a:pPr fontAlgn="base"/>
            <a:r>
              <a:rPr lang="ru-RU" sz="1200" noProof="1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e-mail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: aspirantura@ukr.net</a:t>
            </a: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Bahnschrift Light" panose="020B0502040204020203" pitchFamily="34" charset="0"/>
              </a:rPr>
              <a:t>Підготовка в аспірантурі </a:t>
            </a:r>
            <a:br>
              <a:rPr lang="uk-UA" sz="2400" dirty="0">
                <a:latin typeface="Bahnschrift Light" panose="020B0502040204020203" pitchFamily="34" charset="0"/>
              </a:rPr>
            </a:br>
            <a:r>
              <a:rPr lang="uk-UA" sz="2400" dirty="0">
                <a:latin typeface="Bahnschrift Light" panose="020B0502040204020203" pitchFamily="34" charset="0"/>
              </a:rPr>
              <a:t>передбачає виконання освітньо-наукової програми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88326"/>
              </p:ext>
            </p:extLst>
          </p:nvPr>
        </p:nvGraphicFramePr>
        <p:xfrm>
          <a:off x="3057990" y="1168012"/>
          <a:ext cx="5260029" cy="170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419470" y="2949432"/>
            <a:ext cx="537067" cy="425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88520219"/>
              </p:ext>
            </p:extLst>
          </p:nvPr>
        </p:nvGraphicFramePr>
        <p:xfrm>
          <a:off x="2982112" y="3645797"/>
          <a:ext cx="5335907" cy="207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46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Підготовка в аспірантурі за роками навчання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73347"/>
              </p:ext>
            </p:extLst>
          </p:nvPr>
        </p:nvGraphicFramePr>
        <p:xfrm>
          <a:off x="2695754" y="479834"/>
          <a:ext cx="5774546" cy="560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5334599" y="3614467"/>
            <a:ext cx="496857" cy="189781"/>
          </a:xfrm>
          <a:prstGeom prst="leftArrow">
            <a:avLst/>
          </a:prstGeom>
          <a:solidFill>
            <a:srgbClr val="B1B8D2"/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003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latin typeface="Bahnschrift Light" panose="020B0502040204020203" pitchFamily="34" charset="0"/>
              </a:rPr>
              <a:t>Структурно-логічна схема освітньо-наукової програми підготовки доктора філософії в КНУБА</a:t>
            </a:r>
            <a:endParaRPr lang="en-US" sz="18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443005"/>
              </p:ext>
            </p:extLst>
          </p:nvPr>
        </p:nvGraphicFramePr>
        <p:xfrm>
          <a:off x="2400301" y="288727"/>
          <a:ext cx="5405287" cy="6271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86187" y="2829366"/>
            <a:ext cx="1756170" cy="165951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Bahnschrift Light" panose="020B0502040204020203" pitchFamily="34" charset="0"/>
              </a:rPr>
              <a:t>Захист дисертації доктора філософії на разовій спеціалізованій вченій раді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5185" y="547904"/>
            <a:ext cx="267419" cy="191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 вправо 17"/>
          <p:cNvSpPr/>
          <p:nvPr/>
        </p:nvSpPr>
        <p:spPr>
          <a:xfrm>
            <a:off x="5785449" y="566339"/>
            <a:ext cx="267419" cy="191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374257" y="1751162"/>
            <a:ext cx="0" cy="85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 rot="16200000">
            <a:off x="4387303" y="3440019"/>
            <a:ext cx="2084268" cy="41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Bahnschrift Light" panose="020B0502040204020203" pitchFamily="34" charset="0"/>
              </a:rPr>
              <a:t>Поточні атестації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16200000">
            <a:off x="3089580" y="3441553"/>
            <a:ext cx="3122762" cy="416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Bahnschrift Light" panose="020B0502040204020203" pitchFamily="34" charset="0"/>
              </a:rPr>
              <a:t>Науково дослідницька робота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896347" y="3554014"/>
            <a:ext cx="267419" cy="191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>
            <a:off x="5728484" y="3554014"/>
            <a:ext cx="267419" cy="191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кругленный прямоугольник 30"/>
          <p:cNvSpPr/>
          <p:nvPr/>
        </p:nvSpPr>
        <p:spPr>
          <a:xfrm rot="16200000">
            <a:off x="5220622" y="3449238"/>
            <a:ext cx="2084268" cy="41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Bahnschrift Light" panose="020B0502040204020203" pitchFamily="34" charset="0"/>
              </a:rPr>
              <a:t>Підсумкова атестація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554242" y="3554014"/>
            <a:ext cx="267419" cy="191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5400000">
            <a:off x="5299635" y="1170177"/>
            <a:ext cx="1641614" cy="12335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5400000" flipH="1" flipV="1">
            <a:off x="4051243" y="5276195"/>
            <a:ext cx="1923689" cy="8948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579962" y="6685473"/>
            <a:ext cx="985691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3579962" y="6560130"/>
            <a:ext cx="7788" cy="1253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ahnschrift Light" panose="020B0502040204020203" pitchFamily="34" charset="0"/>
              </a:rPr>
              <a:t>ПЕРШІ КРОКИ ПІСЛЯ ЗАРАХУВАННЯ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61901"/>
              </p:ext>
            </p:extLst>
          </p:nvPr>
        </p:nvGraphicFramePr>
        <p:xfrm>
          <a:off x="2936455" y="1123838"/>
          <a:ext cx="5486400" cy="445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4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dirty="0">
                <a:latin typeface="Bahnschrift Light" panose="020B0502040204020203" pitchFamily="34" charset="0"/>
              </a:rPr>
              <a:t>ІНДИВІДУАЛЬНИЙ НАВЧАЛЬНИЙ ПЛАН РОБОТИ АСПІРАНТА</a:t>
            </a:r>
            <a:br>
              <a:rPr lang="uk-UA" sz="1800" dirty="0">
                <a:latin typeface="Bahnschrift Light" panose="020B0502040204020203" pitchFamily="34" charset="0"/>
              </a:rPr>
            </a:br>
            <a:br>
              <a:rPr lang="uk-UA" sz="1800" dirty="0">
                <a:latin typeface="Bahnschrift Light" panose="020B0502040204020203" pitchFamily="34" charset="0"/>
              </a:rPr>
            </a:br>
            <a:r>
              <a:rPr lang="uk-UA" sz="1800" dirty="0">
                <a:latin typeface="Bahnschrift Light" panose="020B0502040204020203" pitchFamily="34" charset="0"/>
              </a:rPr>
              <a:t>Індивідуальний навчальний план роботи аспіранта заповнюється 1 раз на рік в жовтні.</a:t>
            </a:r>
            <a:br>
              <a:rPr lang="uk-UA" sz="1800" dirty="0">
                <a:latin typeface="Bahnschrift Light" panose="020B0502040204020203" pitchFamily="34" charset="0"/>
              </a:rPr>
            </a:br>
            <a:r>
              <a:rPr lang="uk-UA" sz="1800" dirty="0">
                <a:latin typeface="Bahnschrift Light" panose="020B0502040204020203" pitchFamily="34" charset="0"/>
              </a:rPr>
              <a:t>Атестація/звіт на кафедрі проводиться двічі на рік – в жовтні і квітні.</a:t>
            </a:r>
            <a:br>
              <a:rPr lang="uk-UA" sz="1800" dirty="0">
                <a:latin typeface="Bahnschrift Light" panose="020B0502040204020203" pitchFamily="34" charset="0"/>
              </a:rPr>
            </a:br>
            <a:r>
              <a:rPr lang="uk-UA" sz="1800" dirty="0">
                <a:latin typeface="Bahnschrift Light" panose="020B0502040204020203" pitchFamily="34" charset="0"/>
              </a:rPr>
              <a:t>Індивідуальний навчальний план роботи аспіранта та бланк атестації видаються відділом аспірантури.</a:t>
            </a:r>
            <a:br>
              <a:rPr lang="en-US" sz="1800" dirty="0">
                <a:latin typeface="Bahnschrift Light" panose="020B0502040204020203" pitchFamily="34" charset="0"/>
              </a:rPr>
            </a:br>
            <a:endParaRPr lang="uk-UA" sz="18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81" y="745169"/>
            <a:ext cx="4156940" cy="5364002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93698" y="828135"/>
            <a:ext cx="843501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</a:rPr>
              <a:t>Зразок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5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>
                <a:latin typeface="Bahnschrift Light" panose="020B0502040204020203" pitchFamily="34" charset="0"/>
              </a:rPr>
              <a:t>Індивідуальний навчальний план аспіранта</a:t>
            </a:r>
            <a:br>
              <a:rPr lang="uk-UA" sz="2000" dirty="0">
                <a:latin typeface="Bahnschrift Light" panose="020B0502040204020203" pitchFamily="34" charset="0"/>
              </a:rPr>
            </a:br>
            <a:br>
              <a:rPr lang="uk-UA" sz="2000" dirty="0">
                <a:latin typeface="Bahnschrift Light" panose="020B0502040204020203" pitchFamily="34" charset="0"/>
              </a:rPr>
            </a:br>
            <a:r>
              <a:rPr lang="uk-UA" sz="2000" dirty="0">
                <a:latin typeface="Bahnschrift Light" panose="020B0502040204020203" pitchFamily="34" charset="0"/>
              </a:rPr>
              <a:t>Заповнюється аспірантом та узгоджується з науковим керівником на основі навчального плану (за роками навчання)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847" y="790560"/>
            <a:ext cx="3750628" cy="5267737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8445" y="77456"/>
            <a:ext cx="10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4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PhD</a:t>
            </a:r>
          </a:p>
        </p:txBody>
      </p:sp>
      <p:pic>
        <p:nvPicPr>
          <p:cNvPr id="5" name="Picture 2" descr="Київський національний університет будівництва і архітектури (КНУБА) –  osvita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" y="0"/>
            <a:ext cx="1294455" cy="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4357" y="830820"/>
            <a:ext cx="843501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</a:rPr>
              <a:t>Зразок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8" y="5299205"/>
            <a:ext cx="3451186" cy="1237452"/>
          </a:xfrm>
          <a:prstGeom prst="rect">
            <a:avLst/>
          </a:prstGeom>
          <a:ln>
            <a:solidFill>
              <a:srgbClr val="244289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400301" y="5946173"/>
            <a:ext cx="434394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http://www.knuba.edu.ua/?page_id=107622</a:t>
            </a:r>
          </a:p>
        </p:txBody>
      </p:sp>
    </p:spTree>
    <p:extLst>
      <p:ext uri="{BB962C8B-B14F-4D97-AF65-F5344CB8AC3E}">
        <p14:creationId xmlns:p14="http://schemas.microsoft.com/office/powerpoint/2010/main" val="234068436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281</TotalTime>
  <Words>611</Words>
  <Application>Microsoft Office PowerPoint</Application>
  <PresentationFormat>Екран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Рамка</vt:lpstr>
      <vt:lpstr>Перші кроки здобувача</vt:lpstr>
      <vt:lpstr>Організація роботи в аспірантурі КНУБА здійснюється відповідно до:</vt:lpstr>
      <vt:lpstr>Відділ докторантури та аспірантури КНУБА</vt:lpstr>
      <vt:lpstr>Підготовка в аспірантурі  передбачає виконання освітньо-наукової програми</vt:lpstr>
      <vt:lpstr>Підготовка в аспірантурі за роками навчання</vt:lpstr>
      <vt:lpstr>Структурно-логічна схема освітньо-наукової програми підготовки доктора філософії в КНУБА</vt:lpstr>
      <vt:lpstr>ПЕРШІ КРОКИ ПІСЛЯ ЗАРАХУВАННЯ</vt:lpstr>
      <vt:lpstr>ІНДИВІДУАЛЬНИЙ НАВЧАЛЬНИЙ ПЛАН РОБОТИ АСПІРАНТА  Індивідуальний навчальний план роботи аспіранта заповнюється 1 раз на рік в жовтні. Атестація/звіт на кафедрі проводиться двічі на рік – в жовтні і квітні. Індивідуальний навчальний план роботи аспіранта та бланк атестації видаються відділом аспірантури. </vt:lpstr>
      <vt:lpstr>Індивідуальний навчальний план аспіранта  Заповнюється аспірантом та узгоджується з науковим керівником на основі навчального плану (за роками навчання) </vt:lpstr>
      <vt:lpstr>Вибіркові дисципліни   Перелік вибіркових дисциплін за роками навчання знаходиться на сайті КНУБА</vt:lpstr>
      <vt:lpstr>Індивідуальний план наукової роботи аспіранта   Шаблони індивідуальних планів знаходяться на сайті КНУБА</vt:lpstr>
      <vt:lpstr>Інформація про кафедри, що здійснюють підготовку аспірантів спеціальності 051 «Економіка»</vt:lpstr>
      <vt:lpstr>Бібліотека КНУБА</vt:lpstr>
      <vt:lpstr>Освітній сайт КНУБА</vt:lpstr>
      <vt:lpstr>Запрошуємо в сучасний інтерактивний студентський простір KNUCA HUB!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Інформаційний пакет</dc:title>
  <dc:creator>Victoria Bordyug</dc:creator>
  <cp:lastModifiedBy>Тетяна Юріївна Цифра</cp:lastModifiedBy>
  <cp:revision>35</cp:revision>
  <dcterms:created xsi:type="dcterms:W3CDTF">2021-05-18T08:55:59Z</dcterms:created>
  <dcterms:modified xsi:type="dcterms:W3CDTF">2021-05-18T19:40:14Z</dcterms:modified>
</cp:coreProperties>
</file>